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444" r:id="rId3"/>
    <p:sldId id="299" r:id="rId4"/>
    <p:sldId id="445" r:id="rId5"/>
    <p:sldId id="292" r:id="rId6"/>
    <p:sldId id="446" r:id="rId7"/>
    <p:sldId id="294" r:id="rId8"/>
    <p:sldId id="447" r:id="rId9"/>
    <p:sldId id="296" r:id="rId10"/>
    <p:sldId id="44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88" d="100"/>
          <a:sy n="88" d="100"/>
        </p:scale>
        <p:origin x="50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6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981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483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464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002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979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81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38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348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505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552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0A109-C683-46E0-AD6D-D89E5BDE0D1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091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1</a:t>
            </a:r>
            <a:endParaRPr lang="en-GB" sz="4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302" y="949235"/>
            <a:ext cx="8397254" cy="573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55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3263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1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302" y="949235"/>
            <a:ext cx="8397254" cy="573894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48297" y="128676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</a:rPr>
              <a:t>21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3866607" y="2558142"/>
            <a:ext cx="592182" cy="52251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3866607" y="3901441"/>
            <a:ext cx="3309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40     45      50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4963197" y="5390958"/>
            <a:ext cx="165463" cy="1654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982686" y="5368834"/>
            <a:ext cx="165463" cy="1654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7389224" y="6048104"/>
            <a:ext cx="3309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Irregular hexagon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285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71921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2</a:t>
            </a:r>
            <a:endParaRPr lang="en-GB" sz="4000" dirty="0"/>
          </a:p>
        </p:txBody>
      </p:sp>
      <p:cxnSp>
        <p:nvCxnSpPr>
          <p:cNvPr id="16" name="Straight Connector 15"/>
          <p:cNvCxnSpPr>
            <a:endCxn id="2" idx="4"/>
          </p:cNvCxnSpPr>
          <p:nvPr/>
        </p:nvCxnSpPr>
        <p:spPr>
          <a:xfrm flipV="1">
            <a:off x="6161908" y="3193435"/>
            <a:ext cx="0" cy="2527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27" y="852979"/>
            <a:ext cx="7751582" cy="5765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7904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-1" y="0"/>
            <a:ext cx="4312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2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27" y="852979"/>
            <a:ext cx="7751582" cy="5765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3213463" y="2211977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365863" y="2364377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518263" y="2516777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3518263" y="2193612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352800" y="2828108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165566" y="2616925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949337" y="2189026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223180" y="2485382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036378" y="2485382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088674" y="2811595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293326" y="2682239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297680" y="2992297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4223181" y="2097587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4680507" y="2067586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998720" y="2639260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968241" y="2946937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728233" y="2821577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4680767" y="2296886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950778" y="2383195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4797902" y="2590800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915512" y="2159725"/>
            <a:ext cx="139337" cy="15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351314" y="3814354"/>
            <a:ext cx="1754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Cafe A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823166" y="4480560"/>
            <a:ext cx="1754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778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90154" y="5759455"/>
            <a:ext cx="6518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Eight hundred and eighty two.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810058" y="6186806"/>
            <a:ext cx="1754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752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798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3</a:t>
            </a:r>
            <a:endParaRPr lang="en-GB" sz="4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33" y="1092606"/>
            <a:ext cx="7479075" cy="5336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6579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-1" y="0"/>
            <a:ext cx="4282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3 ANSWERS</a:t>
            </a:r>
            <a:endParaRPr lang="en-GB" sz="4000" dirty="0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33" y="1092606"/>
            <a:ext cx="7479075" cy="5336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2213" y="1597361"/>
            <a:ext cx="953173" cy="6557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1985" y="1634866"/>
            <a:ext cx="882256" cy="618223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278424" y="2253089"/>
            <a:ext cx="1754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344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376875" y="2268477"/>
            <a:ext cx="1754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231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63918" y="3760612"/>
            <a:ext cx="5842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598   458   236   142   123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966884" y="4706983"/>
            <a:ext cx="7707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856</a:t>
            </a:r>
            <a:endParaRPr lang="en-GB" sz="1000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868091" y="4706983"/>
            <a:ext cx="7707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859</a:t>
            </a:r>
            <a:endParaRPr lang="en-GB" sz="1000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065677" y="4706983"/>
            <a:ext cx="7707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853</a:t>
            </a:r>
            <a:endParaRPr lang="en-GB" sz="1000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35875" y="5637466"/>
            <a:ext cx="6518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Two hundred and eighty eight.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598943" y="6120841"/>
            <a:ext cx="1754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685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946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4</a:t>
            </a:r>
            <a:endParaRPr lang="en-GB" sz="4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22" y="1441897"/>
            <a:ext cx="6886892" cy="5173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1879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094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4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82" y="1415771"/>
            <a:ext cx="6886892" cy="5173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10" name="Oval 9"/>
          <p:cNvSpPr/>
          <p:nvPr/>
        </p:nvSpPr>
        <p:spPr>
          <a:xfrm>
            <a:off x="4569732" y="2100485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146573" y="2100485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323613" y="2055224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686314" y="3060957"/>
            <a:ext cx="806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250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0284" y="4369008"/>
            <a:ext cx="6518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Two hundred and eighty two.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pic>
        <p:nvPicPr>
          <p:cNvPr id="15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317" y="4738340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423" y="5246461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863" y="5258072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433" y="5240802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213" y="4727697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Dienes Blocks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265" y="4727697"/>
            <a:ext cx="412023" cy="41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021361" y="4727697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165809" y="4739721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327990" y="4745291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496702" y="4724299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726563" y="4724298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882195" y="4724297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8047299" y="4710177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8288076" y="4710176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6" descr="Dienes Blocks Clip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8493919" y="4724297"/>
            <a:ext cx="103977" cy="60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9487033" y="475786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8834260" y="5213102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9145809" y="5219691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8823254" y="4674820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9131487" y="4710176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9189806" y="4943763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8823254" y="4907763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/>
          <p:cNvSpPr txBox="1"/>
          <p:nvPr/>
        </p:nvSpPr>
        <p:spPr>
          <a:xfrm>
            <a:off x="1057327" y="6255576"/>
            <a:ext cx="806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901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060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5</a:t>
            </a:r>
            <a:endParaRPr lang="en-GB" sz="4000" dirty="0"/>
          </a:p>
        </p:txBody>
      </p:sp>
      <p:cxnSp>
        <p:nvCxnSpPr>
          <p:cNvPr id="16" name="Straight Connector 15"/>
          <p:cNvCxnSpPr>
            <a:endCxn id="14" idx="4"/>
          </p:cNvCxnSpPr>
          <p:nvPr/>
        </p:nvCxnSpPr>
        <p:spPr>
          <a:xfrm flipV="1">
            <a:off x="5943277" y="3008926"/>
            <a:ext cx="0" cy="2597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3" y="1142205"/>
            <a:ext cx="7753016" cy="5682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8055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2444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5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3" y="1142205"/>
            <a:ext cx="7753016" cy="5682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2" name="Oval 21"/>
          <p:cNvSpPr/>
          <p:nvPr/>
        </p:nvSpPr>
        <p:spPr>
          <a:xfrm>
            <a:off x="3709875" y="1938460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079355" y="1909881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340395" y="1938460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179729" y="1919324"/>
            <a:ext cx="540021" cy="3918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3102720" y="2941934"/>
            <a:ext cx="806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87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30284" y="4369008"/>
            <a:ext cx="6518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Eight hundred and twenty eight.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0405" y="4947462"/>
            <a:ext cx="1809750" cy="11811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5655" y="4943763"/>
            <a:ext cx="956090" cy="1060537"/>
          </a:xfrm>
          <a:prstGeom prst="rect">
            <a:avLst/>
          </a:prstGeom>
        </p:spPr>
      </p:pic>
      <p:pic>
        <p:nvPicPr>
          <p:cNvPr id="29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8219874" y="5339559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8273556" y="5615199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6945496" y="6239716"/>
            <a:ext cx="806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4a" panose="03050602040000000000" pitchFamily="66" charset="0"/>
              </a:rPr>
              <a:t>800</a:t>
            </a:r>
            <a:endParaRPr lang="en-GB" dirty="0">
              <a:solidFill>
                <a:srgbClr val="FF0000"/>
              </a:solidFill>
              <a:latin typeface="XCCW Joined 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605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48013</TotalTime>
  <Words>114</Words>
  <Application>Microsoft Office PowerPoint</Application>
  <PresentationFormat>Widescreen</PresentationFormat>
  <Paragraphs>41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XCCW Joined 4a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TLHT draw 2D shapes and recognise types of angles</dc:title>
  <dc:creator>Alex Wilkinson-Tough</dc:creator>
  <cp:lastModifiedBy>Natasha Spencer</cp:lastModifiedBy>
  <cp:revision>240</cp:revision>
  <dcterms:created xsi:type="dcterms:W3CDTF">2020-04-15T18:01:40Z</dcterms:created>
  <dcterms:modified xsi:type="dcterms:W3CDTF">2020-06-09T18:40:26Z</dcterms:modified>
</cp:coreProperties>
</file>