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1" r:id="rId4"/>
    <p:sldId id="280" r:id="rId5"/>
    <p:sldId id="281" r:id="rId6"/>
    <p:sldId id="284" r:id="rId7"/>
    <p:sldId id="283" r:id="rId8"/>
    <p:sldId id="28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65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54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6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177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508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793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30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7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235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041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3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19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0B014-2C0A-4D2F-A1AD-8D95016AF8FB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539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upermovers/ks1-english-capital-letters-full-stops/zjmrhb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www.bbc.co.uk/teach/supermovers/ks1-english-question-exclamation-marks-with-karim-hacker/zkrx92p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upermovers/ks2-english-homophones-with-johnny-inel/z6fjbdm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104277" y="329546"/>
            <a:ext cx="2160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1</a:t>
            </a:r>
            <a:endParaRPr lang="en-GB" altLang="en-US" sz="16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1267" name="TextBox 4"/>
          <p:cNvSpPr txBox="1">
            <a:spLocks noChangeArrowheads="1"/>
          </p:cNvSpPr>
          <p:nvPr/>
        </p:nvSpPr>
        <p:spPr bwMode="auto">
          <a:xfrm>
            <a:off x="-1178422" y="791211"/>
            <a:ext cx="47259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5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a day</a:t>
            </a:r>
          </a:p>
        </p:txBody>
      </p:sp>
      <p:pic>
        <p:nvPicPr>
          <p:cNvPr id="11268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4347" y="115842"/>
            <a:ext cx="90011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60916" y="688605"/>
            <a:ext cx="70232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Let’s have a punctuation recap!</a:t>
            </a:r>
          </a:p>
          <a:p>
            <a:r>
              <a:rPr lang="en-GB" dirty="0" smtClean="0"/>
              <a:t>Go to these two websites to remind ourselves on how we use full stops, capital letters, ? </a:t>
            </a:r>
            <a:r>
              <a:rPr lang="en-GB" dirty="0"/>
              <a:t>a</a:t>
            </a:r>
            <a:r>
              <a:rPr lang="en-GB" dirty="0" smtClean="0"/>
              <a:t>nd ! (you can click on the pictures to link too).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https://www.bbc.co.uk/teach/supermovers/ks1-english-capital-letters-full-stops/zjmrhbk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https://www.bbc.co.uk/teach/supermovers/ks1-english-question-exclamation-marks-with-karim-hacker/zkrx92p</a:t>
            </a:r>
            <a:endParaRPr lang="en-GB" dirty="0"/>
          </a:p>
        </p:txBody>
      </p:sp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4910" y="4345577"/>
            <a:ext cx="4344976" cy="2250077"/>
          </a:xfrm>
          <a:prstGeom prst="rect">
            <a:avLst/>
          </a:prstGeom>
        </p:spPr>
      </p:pic>
      <p:pic>
        <p:nvPicPr>
          <p:cNvPr id="5" name="Picture 4">
            <a:hlinkClick r:id="rId3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9934" y="4299721"/>
            <a:ext cx="4295262" cy="2295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049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-269966" y="179388"/>
            <a:ext cx="2044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2</a:t>
            </a:r>
            <a:endParaRPr lang="en-GB" altLang="en-US" sz="24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3577408" y="179388"/>
            <a:ext cx="4724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English- 5 a day</a:t>
            </a:r>
          </a:p>
        </p:txBody>
      </p:sp>
      <p:pic>
        <p:nvPicPr>
          <p:cNvPr id="10244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469" y="179388"/>
            <a:ext cx="10858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85851" y="1619794"/>
            <a:ext cx="91707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Now we are going to use Super Movers again to remind ourselves about homophones.</a:t>
            </a:r>
          </a:p>
          <a:p>
            <a:r>
              <a:rPr lang="en-GB" dirty="0" smtClean="0"/>
              <a:t>Click on the picture or link below.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https://www.bbc.co.uk/teach/supermovers/ks2-english-homophones-with-johnny-inel/z6fjbdm</a:t>
            </a:r>
            <a:endParaRPr lang="en-GB" dirty="0"/>
          </a:p>
        </p:txBody>
      </p:sp>
      <p:pic>
        <p:nvPicPr>
          <p:cNvPr id="4" name="Picture 3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2872" y="3123879"/>
            <a:ext cx="4258936" cy="327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14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-157411" y="211139"/>
            <a:ext cx="2160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3 </a:t>
            </a:r>
            <a:endParaRPr lang="en-GB" altLang="en-US" sz="16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pic>
        <p:nvPicPr>
          <p:cNvPr id="11268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525" y="80191"/>
            <a:ext cx="90011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-1100045" y="1107075"/>
            <a:ext cx="47259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5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a 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8547" y="2166863"/>
            <a:ext cx="1708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Adverbs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4988" y="7184"/>
            <a:ext cx="87341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543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182654" y="256926"/>
            <a:ext cx="2160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3 </a:t>
            </a:r>
            <a:endParaRPr lang="en-GB" altLang="en-US" sz="16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pic>
        <p:nvPicPr>
          <p:cNvPr id="11268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4976" y="289196"/>
            <a:ext cx="90011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-1100045" y="1107075"/>
            <a:ext cx="47259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5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a day</a:t>
            </a: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91423" y="718591"/>
            <a:ext cx="154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  <a:latin typeface="XCCW Joined 4a" panose="03050602040000000000" pitchFamily="66" charset="0"/>
              </a:rPr>
              <a:t>ANSWERS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32227" y="584253"/>
            <a:ext cx="1708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Adverbs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916" y="1808797"/>
            <a:ext cx="8658225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89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62831" y="353702"/>
            <a:ext cx="2160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Day 4  </a:t>
            </a:r>
            <a:endParaRPr lang="en-GB" altLang="en-US" sz="16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pic>
        <p:nvPicPr>
          <p:cNvPr id="11268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4976" y="289196"/>
            <a:ext cx="90011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-1100045" y="1107075"/>
            <a:ext cx="47259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5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a day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932" y="289195"/>
            <a:ext cx="8262044" cy="6346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629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62831" y="353702"/>
            <a:ext cx="2160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Day 4  </a:t>
            </a:r>
            <a:endParaRPr lang="en-GB" altLang="en-US" sz="16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pic>
        <p:nvPicPr>
          <p:cNvPr id="11268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4976" y="289196"/>
            <a:ext cx="90011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-1100045" y="1107075"/>
            <a:ext cx="47259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5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a day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1555" y="289196"/>
            <a:ext cx="5031106" cy="3864794"/>
          </a:xfrm>
          <a:prstGeom prst="rect">
            <a:avLst/>
          </a:prstGeom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491423" y="718591"/>
            <a:ext cx="154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  <a:latin typeface="XCCW Joined 4a" panose="03050602040000000000" pitchFamily="66" charset="0"/>
              </a:rPr>
              <a:t>ANSWERS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8382" y="4623382"/>
            <a:ext cx="56333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sentences may vary but make sure you have included:</a:t>
            </a:r>
          </a:p>
          <a:p>
            <a:pPr marL="342900" indent="-342900">
              <a:buAutoNum type="arabicParenR"/>
            </a:pPr>
            <a:r>
              <a:rPr lang="en-GB" dirty="0" smtClean="0"/>
              <a:t>An adverb</a:t>
            </a:r>
          </a:p>
          <a:p>
            <a:pPr marL="342900" indent="-342900">
              <a:buAutoNum type="arabicParenR"/>
            </a:pPr>
            <a:r>
              <a:rPr lang="en-GB" dirty="0" smtClean="0"/>
              <a:t>An adjective</a:t>
            </a:r>
          </a:p>
          <a:p>
            <a:pPr marL="342900" indent="-342900">
              <a:buAutoNum type="arabicParenR"/>
            </a:pPr>
            <a:r>
              <a:rPr lang="en-GB" dirty="0" smtClean="0"/>
              <a:t>Further information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265788" y="4623382"/>
            <a:ext cx="57259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For example you could choose an </a:t>
            </a:r>
            <a:r>
              <a:rPr lang="en-GB" u="sng" dirty="0" smtClean="0"/>
              <a:t>adverb</a:t>
            </a:r>
            <a:r>
              <a:rPr lang="en-GB" dirty="0" smtClean="0"/>
              <a:t> like, ‘aggressively’ to describe how the boy is shouting.</a:t>
            </a:r>
          </a:p>
          <a:p>
            <a:r>
              <a:rPr lang="en-GB" dirty="0" smtClean="0"/>
              <a:t>You could use an </a:t>
            </a:r>
            <a:r>
              <a:rPr lang="en-GB" u="sng" dirty="0" smtClean="0"/>
              <a:t>adjective</a:t>
            </a:r>
            <a:r>
              <a:rPr lang="en-GB" dirty="0" smtClean="0"/>
              <a:t> like, ‘nasty’ to describe the boy.</a:t>
            </a:r>
          </a:p>
          <a:p>
            <a:r>
              <a:rPr lang="en-GB" dirty="0" smtClean="0"/>
              <a:t>You could add </a:t>
            </a:r>
            <a:r>
              <a:rPr lang="en-GB" u="sng" dirty="0" smtClean="0"/>
              <a:t>further information </a:t>
            </a:r>
            <a:r>
              <a:rPr lang="en-GB" dirty="0" smtClean="0"/>
              <a:t>e.g. as a dog barked nearby.</a:t>
            </a:r>
          </a:p>
          <a:p>
            <a:endParaRPr lang="en-GB" dirty="0"/>
          </a:p>
          <a:p>
            <a:r>
              <a:rPr lang="en-GB" i="1" dirty="0" smtClean="0"/>
              <a:t>A </a:t>
            </a:r>
            <a:r>
              <a:rPr lang="en-GB" i="1" u="sng" dirty="0" smtClean="0"/>
              <a:t>nasty</a:t>
            </a:r>
            <a:r>
              <a:rPr lang="en-GB" i="1" dirty="0" smtClean="0"/>
              <a:t> boy shouted </a:t>
            </a:r>
            <a:r>
              <a:rPr lang="en-GB" i="1" u="sng" dirty="0" smtClean="0"/>
              <a:t>aggressively</a:t>
            </a:r>
            <a:r>
              <a:rPr lang="en-GB" i="1" dirty="0" smtClean="0"/>
              <a:t> </a:t>
            </a:r>
            <a:r>
              <a:rPr lang="en-GB" i="1" u="sng" dirty="0" smtClean="0"/>
              <a:t>as a dog barked nearby</a:t>
            </a:r>
            <a:r>
              <a:rPr lang="en-GB" i="1" dirty="0" smtClean="0"/>
              <a:t>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2815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62831" y="353702"/>
            <a:ext cx="2160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Day 5  </a:t>
            </a:r>
            <a:endParaRPr lang="en-GB" altLang="en-US" sz="16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pic>
        <p:nvPicPr>
          <p:cNvPr id="11268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4976" y="289196"/>
            <a:ext cx="90011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-1100045" y="1107075"/>
            <a:ext cx="47259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5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a day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28969"/>
          <a:stretch/>
        </p:blipFill>
        <p:spPr>
          <a:xfrm>
            <a:off x="2428466" y="2082231"/>
            <a:ext cx="8867775" cy="39241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28466" y="113559"/>
            <a:ext cx="54894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Continuing from yesterday’s ‘Expanding Sentences’ work: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466" y="477793"/>
            <a:ext cx="8582025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452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62831" y="353702"/>
            <a:ext cx="2160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Day 5  </a:t>
            </a:r>
            <a:endParaRPr lang="en-GB" altLang="en-US" sz="16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pic>
        <p:nvPicPr>
          <p:cNvPr id="11268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4976" y="289196"/>
            <a:ext cx="90011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-1100045" y="1107075"/>
            <a:ext cx="47259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5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a day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9693" y="1389172"/>
            <a:ext cx="6123606" cy="38149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28466" y="113559"/>
            <a:ext cx="54894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Continuing from yesterday’s ‘Expanding Sentences’ work: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466" y="477793"/>
            <a:ext cx="8582025" cy="876300"/>
          </a:xfrm>
          <a:prstGeom prst="rect">
            <a:avLst/>
          </a:prstGeom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91423" y="718591"/>
            <a:ext cx="154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  <a:latin typeface="XCCW Joined 4a" panose="03050602040000000000" pitchFamily="66" charset="0"/>
              </a:rPr>
              <a:t>ANSWERS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25942" y="5379491"/>
            <a:ext cx="56333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sentences may vary but make sure you have included:</a:t>
            </a:r>
          </a:p>
          <a:p>
            <a:pPr marL="342900" indent="-342900">
              <a:buAutoNum type="arabicParenR"/>
            </a:pPr>
            <a:r>
              <a:rPr lang="en-GB" dirty="0" smtClean="0"/>
              <a:t>An adverb</a:t>
            </a:r>
          </a:p>
          <a:p>
            <a:pPr marL="342900" indent="-342900">
              <a:buAutoNum type="arabicParenR"/>
            </a:pPr>
            <a:r>
              <a:rPr lang="en-GB" dirty="0" smtClean="0"/>
              <a:t>An adjective</a:t>
            </a:r>
          </a:p>
          <a:p>
            <a:pPr marL="342900" indent="-342900">
              <a:buAutoNum type="arabicParenR"/>
            </a:pPr>
            <a:r>
              <a:rPr lang="en-GB" dirty="0" smtClean="0"/>
              <a:t>Further information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1955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244</Words>
  <Application>Microsoft Office PowerPoint</Application>
  <PresentationFormat>Widescreen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Sassoon Infant Rg</vt:lpstr>
      <vt:lpstr>XCCW Joined 4a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Spencer</dc:creator>
  <cp:lastModifiedBy>Natasha Spencer</cp:lastModifiedBy>
  <cp:revision>21</cp:revision>
  <dcterms:created xsi:type="dcterms:W3CDTF">2020-05-14T16:38:49Z</dcterms:created>
  <dcterms:modified xsi:type="dcterms:W3CDTF">2020-06-04T18:41:30Z</dcterms:modified>
</cp:coreProperties>
</file>