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334" r:id="rId2"/>
    <p:sldId id="354" r:id="rId3"/>
    <p:sldId id="355" r:id="rId4"/>
    <p:sldId id="335" r:id="rId5"/>
    <p:sldId id="336" r:id="rId6"/>
  </p:sldIdLst>
  <p:sldSz cx="9144000" cy="6858000" type="screen4x3"/>
  <p:notesSz cx="6858000" cy="9144000"/>
  <p:embeddedFontLst>
    <p:embeddedFont>
      <p:font typeface="Twinkl" panose="020B0604020202020204" charset="0"/>
      <p:regular r:id="rId9"/>
      <p:bold r:id="rId10"/>
    </p:embeddedFont>
    <p:embeddedFont>
      <p:font typeface="Tuffy-TTF" panose="020B0603060100000000" charset="0"/>
      <p:regular r:id="rId11"/>
      <p:bold r:id="rId12"/>
      <p:italic r:id="rId13"/>
      <p:boldItalic r:id="rId14"/>
    </p:embeddedFont>
    <p:embeddedFont>
      <p:font typeface="Sassoon Infant Rg" panose="02000503030000020003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52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1344" userDrawn="1">
          <p15:clr>
            <a:srgbClr val="A4A3A4"/>
          </p15:clr>
        </p15:guide>
        <p15:guide id="10" orient="horz" pos="3906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orient="horz" pos="3770" userDrawn="1">
          <p15:clr>
            <a:srgbClr val="A4A3A4"/>
          </p15:clr>
        </p15:guide>
        <p15:guide id="13" pos="4921" userDrawn="1">
          <p15:clr>
            <a:srgbClr val="A4A3A4"/>
          </p15:clr>
        </p15:guide>
        <p15:guide id="14" pos="4558" userDrawn="1">
          <p15:clr>
            <a:srgbClr val="A4A3A4"/>
          </p15:clr>
        </p15:guide>
        <p15:guide id="15" orient="horz" pos="247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007E"/>
    <a:srgbClr val="00639A"/>
    <a:srgbClr val="FDF3E8"/>
    <a:srgbClr val="FDF1E8"/>
    <a:srgbClr val="8D358B"/>
    <a:srgbClr val="AFDEF7"/>
    <a:srgbClr val="F1811A"/>
    <a:srgbClr val="CA4692"/>
    <a:srgbClr val="FFFFFF"/>
    <a:srgbClr val="353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-1278" y="-96"/>
      </p:cViewPr>
      <p:guideLst>
        <p:guide orient="horz" pos="2523"/>
        <p:guide orient="horz" pos="3974"/>
        <p:guide orient="horz" pos="1344"/>
        <p:guide orient="horz" pos="3906"/>
        <p:guide orient="horz" pos="3770"/>
        <p:guide orient="horz" pos="2478"/>
        <p:guide pos="2880"/>
        <p:guide pos="340"/>
        <p:guide pos="5420"/>
        <p:guide pos="476"/>
        <p:guide pos="5284"/>
        <p:guide pos="4921"/>
        <p:guide pos="455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uffy-TTF" panose="020B0603060100000000" pitchFamily="34" charset="0"/>
              </a:rPr>
              <a:t>25/06/2020</a:t>
            </a:fld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uffy-TTF" panose="020B0603060100000000" pitchFamily="34" charset="0"/>
              </a:rPr>
              <a:t>‹#›</a:t>
            </a:fld>
            <a:endParaRPr lang="en-GB" dirty="0">
              <a:latin typeface="Tuffy-TTF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sz="36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FFF9E7">
              <a:alpha val="90000"/>
            </a:srgbClr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1350" b="0" i="0" u="none" strike="noStrike" cap="none" spc="0" baseline="0" dirty="0">
                <a:solidFill>
                  <a:srgbClr val="FFFFFF"/>
                </a:solidFill>
                <a:uFillTx/>
                <a:latin typeface="Twinkl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uffy-TTF" panose="020B0603060100000000" pitchFamily="34" charset="0"/>
              </a:defRPr>
            </a:lvl1pPr>
            <a:lvl2pPr>
              <a:defRPr sz="1600">
                <a:latin typeface="Twinkl" pitchFamily="2" charset="0"/>
                <a:ea typeface="Tuffy-TTF" panose="020B0603060100000000" pitchFamily="34" charset="0"/>
              </a:defRPr>
            </a:lvl2pPr>
            <a:lvl3pPr>
              <a:defRPr sz="1400">
                <a:latin typeface="Twinkl" pitchFamily="2" charset="0"/>
                <a:ea typeface="Tuffy-TTF" panose="020B0603060100000000" pitchFamily="34" charset="0"/>
              </a:defRPr>
            </a:lvl3pPr>
            <a:lvl4pPr>
              <a:defRPr sz="1400">
                <a:latin typeface="Twinkl" pitchFamily="2" charset="0"/>
                <a:ea typeface="Tuffy-TTF" panose="020B0603060100000000" pitchFamily="34" charset="0"/>
              </a:defRPr>
            </a:lvl4pPr>
            <a:lvl5pPr>
              <a:defRPr sz="1400">
                <a:latin typeface="Twinkl" pitchFamily="2" charset="0"/>
                <a:ea typeface="Tuffy-TTF" panose="020B0603060100000000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552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89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9" r:id="rId5"/>
    <p:sldLayoutId id="2147483670" r:id="rId6"/>
    <p:sldLayoutId id="214748368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C242E6CE-AA6D-48F7-955C-A0E52E592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 pitchFamily="2" charset="0"/>
              </a:rPr>
              <a:t>What Is a Drug?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xmlns="" id="{CF7EC21C-68B9-49DC-A6DC-EAD89E4373EE}"/>
              </a:ext>
            </a:extLst>
          </p:cNvPr>
          <p:cNvSpPr/>
          <p:nvPr/>
        </p:nvSpPr>
        <p:spPr>
          <a:xfrm>
            <a:off x="550970" y="1479271"/>
            <a:ext cx="1715395" cy="2304259"/>
          </a:xfrm>
          <a:custGeom>
            <a:avLst/>
            <a:gdLst>
              <a:gd name="connsiteX0" fmla="*/ 0 w 1163782"/>
              <a:gd name="connsiteY0" fmla="*/ 18473 h 1985818"/>
              <a:gd name="connsiteX1" fmla="*/ 1163782 w 1163782"/>
              <a:gd name="connsiteY1" fmla="*/ 18473 h 1985818"/>
              <a:gd name="connsiteX2" fmla="*/ 1163782 w 1163782"/>
              <a:gd name="connsiteY2" fmla="*/ 1985818 h 1985818"/>
              <a:gd name="connsiteX3" fmla="*/ 0 w 1163782"/>
              <a:gd name="connsiteY3" fmla="*/ 1985818 h 1985818"/>
              <a:gd name="connsiteX4" fmla="*/ 0 w 1163782"/>
              <a:gd name="connsiteY4" fmla="*/ 0 h 1985818"/>
              <a:gd name="connsiteX0" fmla="*/ 0 w 1690255"/>
              <a:gd name="connsiteY0" fmla="*/ 18473 h 1985818"/>
              <a:gd name="connsiteX1" fmla="*/ 1163782 w 1690255"/>
              <a:gd name="connsiteY1" fmla="*/ 18473 h 1985818"/>
              <a:gd name="connsiteX2" fmla="*/ 1690255 w 1690255"/>
              <a:gd name="connsiteY2" fmla="*/ 1976582 h 1985818"/>
              <a:gd name="connsiteX3" fmla="*/ 0 w 1690255"/>
              <a:gd name="connsiteY3" fmla="*/ 1985818 h 1985818"/>
              <a:gd name="connsiteX4" fmla="*/ 0 w 1690255"/>
              <a:gd name="connsiteY4" fmla="*/ 0 h 1985818"/>
              <a:gd name="connsiteX0" fmla="*/ 0 w 1690255"/>
              <a:gd name="connsiteY0" fmla="*/ 18473 h 1981004"/>
              <a:gd name="connsiteX1" fmla="*/ 1163782 w 1690255"/>
              <a:gd name="connsiteY1" fmla="*/ 18473 h 1981004"/>
              <a:gd name="connsiteX2" fmla="*/ 1690255 w 1690255"/>
              <a:gd name="connsiteY2" fmla="*/ 1976582 h 1981004"/>
              <a:gd name="connsiteX3" fmla="*/ 0 w 1690255"/>
              <a:gd name="connsiteY3" fmla="*/ 1981004 h 1981004"/>
              <a:gd name="connsiteX4" fmla="*/ 0 w 1690255"/>
              <a:gd name="connsiteY4" fmla="*/ 0 h 1981004"/>
              <a:gd name="connsiteX0" fmla="*/ 0 w 1690255"/>
              <a:gd name="connsiteY0" fmla="*/ 18473 h 1976582"/>
              <a:gd name="connsiteX1" fmla="*/ 1163782 w 1690255"/>
              <a:gd name="connsiteY1" fmla="*/ 18473 h 1976582"/>
              <a:gd name="connsiteX2" fmla="*/ 1690255 w 1690255"/>
              <a:gd name="connsiteY2" fmla="*/ 1976582 h 1976582"/>
              <a:gd name="connsiteX3" fmla="*/ 5610 w 1690255"/>
              <a:gd name="connsiteY3" fmla="*/ 1976190 h 1976582"/>
              <a:gd name="connsiteX4" fmla="*/ 0 w 1690255"/>
              <a:gd name="connsiteY4" fmla="*/ 0 h 1976582"/>
              <a:gd name="connsiteX0" fmla="*/ 0 w 1690255"/>
              <a:gd name="connsiteY0" fmla="*/ 19256 h 1977365"/>
              <a:gd name="connsiteX1" fmla="*/ 1158172 w 1690255"/>
              <a:gd name="connsiteY1" fmla="*/ 0 h 1977365"/>
              <a:gd name="connsiteX2" fmla="*/ 1690255 w 1690255"/>
              <a:gd name="connsiteY2" fmla="*/ 1977365 h 1977365"/>
              <a:gd name="connsiteX3" fmla="*/ 5610 w 1690255"/>
              <a:gd name="connsiteY3" fmla="*/ 1976973 h 1977365"/>
              <a:gd name="connsiteX4" fmla="*/ 0 w 1690255"/>
              <a:gd name="connsiteY4" fmla="*/ 783 h 1977365"/>
              <a:gd name="connsiteX0" fmla="*/ 0 w 1690255"/>
              <a:gd name="connsiteY0" fmla="*/ 19256 h 1977365"/>
              <a:gd name="connsiteX1" fmla="*/ 1158172 w 1690255"/>
              <a:gd name="connsiteY1" fmla="*/ 0 h 1977365"/>
              <a:gd name="connsiteX2" fmla="*/ 1690255 w 1690255"/>
              <a:gd name="connsiteY2" fmla="*/ 1977365 h 1977365"/>
              <a:gd name="connsiteX3" fmla="*/ 5610 w 1690255"/>
              <a:gd name="connsiteY3" fmla="*/ 1976973 h 1977365"/>
              <a:gd name="connsiteX4" fmla="*/ 5610 w 1690255"/>
              <a:gd name="connsiteY4" fmla="*/ 130760 h 1977365"/>
              <a:gd name="connsiteX0" fmla="*/ 11219 w 1684645"/>
              <a:gd name="connsiteY0" fmla="*/ 0 h 1977365"/>
              <a:gd name="connsiteX1" fmla="*/ 1152562 w 1684645"/>
              <a:gd name="connsiteY1" fmla="*/ 0 h 1977365"/>
              <a:gd name="connsiteX2" fmla="*/ 1684645 w 1684645"/>
              <a:gd name="connsiteY2" fmla="*/ 1977365 h 1977365"/>
              <a:gd name="connsiteX3" fmla="*/ 0 w 1684645"/>
              <a:gd name="connsiteY3" fmla="*/ 1976973 h 1977365"/>
              <a:gd name="connsiteX4" fmla="*/ 0 w 1684645"/>
              <a:gd name="connsiteY4" fmla="*/ 130760 h 1977365"/>
              <a:gd name="connsiteX0" fmla="*/ 11219 w 1684645"/>
              <a:gd name="connsiteY0" fmla="*/ 4032 h 1981397"/>
              <a:gd name="connsiteX1" fmla="*/ 1152562 w 1684645"/>
              <a:gd name="connsiteY1" fmla="*/ 4032 h 1981397"/>
              <a:gd name="connsiteX2" fmla="*/ 1684645 w 1684645"/>
              <a:gd name="connsiteY2" fmla="*/ 1981397 h 1981397"/>
              <a:gd name="connsiteX3" fmla="*/ 0 w 1684645"/>
              <a:gd name="connsiteY3" fmla="*/ 1981005 h 1981397"/>
              <a:gd name="connsiteX4" fmla="*/ 5610 w 1684645"/>
              <a:gd name="connsiteY4" fmla="*/ 0 h 1981397"/>
              <a:gd name="connsiteX0" fmla="*/ 11219 w 1684645"/>
              <a:gd name="connsiteY0" fmla="*/ 8846 h 1986211"/>
              <a:gd name="connsiteX1" fmla="*/ 1152562 w 1684645"/>
              <a:gd name="connsiteY1" fmla="*/ 8846 h 1986211"/>
              <a:gd name="connsiteX2" fmla="*/ 1684645 w 1684645"/>
              <a:gd name="connsiteY2" fmla="*/ 1986211 h 1986211"/>
              <a:gd name="connsiteX3" fmla="*/ 0 w 1684645"/>
              <a:gd name="connsiteY3" fmla="*/ 1985819 h 1986211"/>
              <a:gd name="connsiteX4" fmla="*/ 0 w 1684645"/>
              <a:gd name="connsiteY4" fmla="*/ 0 h 1986211"/>
              <a:gd name="connsiteX0" fmla="*/ 11219 w 1684645"/>
              <a:gd name="connsiteY0" fmla="*/ 0 h 1977365"/>
              <a:gd name="connsiteX1" fmla="*/ 1152562 w 1684645"/>
              <a:gd name="connsiteY1" fmla="*/ 0 h 1977365"/>
              <a:gd name="connsiteX2" fmla="*/ 1684645 w 1684645"/>
              <a:gd name="connsiteY2" fmla="*/ 1977365 h 1977365"/>
              <a:gd name="connsiteX3" fmla="*/ 0 w 1684645"/>
              <a:gd name="connsiteY3" fmla="*/ 1976973 h 1977365"/>
              <a:gd name="connsiteX4" fmla="*/ 0 w 1684645"/>
              <a:gd name="connsiteY4" fmla="*/ 5596 h 1977365"/>
              <a:gd name="connsiteX0" fmla="*/ 11219 w 1684645"/>
              <a:gd name="connsiteY0" fmla="*/ 0 h 1977365"/>
              <a:gd name="connsiteX1" fmla="*/ 1152562 w 1684645"/>
              <a:gd name="connsiteY1" fmla="*/ 0 h 1977365"/>
              <a:gd name="connsiteX2" fmla="*/ 1684645 w 1684645"/>
              <a:gd name="connsiteY2" fmla="*/ 1977365 h 1977365"/>
              <a:gd name="connsiteX3" fmla="*/ 0 w 1684645"/>
              <a:gd name="connsiteY3" fmla="*/ 1976973 h 1977365"/>
              <a:gd name="connsiteX4" fmla="*/ 0 w 1684645"/>
              <a:gd name="connsiteY4" fmla="*/ 5596 h 1977365"/>
              <a:gd name="connsiteX0" fmla="*/ 11219 w 1684645"/>
              <a:gd name="connsiteY0" fmla="*/ 0 h 1977365"/>
              <a:gd name="connsiteX1" fmla="*/ 1152562 w 1684645"/>
              <a:gd name="connsiteY1" fmla="*/ 0 h 1977365"/>
              <a:gd name="connsiteX2" fmla="*/ 1684645 w 1684645"/>
              <a:gd name="connsiteY2" fmla="*/ 1977365 h 1977365"/>
              <a:gd name="connsiteX3" fmla="*/ 0 w 1684645"/>
              <a:gd name="connsiteY3" fmla="*/ 1976973 h 1977365"/>
              <a:gd name="connsiteX4" fmla="*/ 0 w 1684645"/>
              <a:gd name="connsiteY4" fmla="*/ 5596 h 1977365"/>
              <a:gd name="connsiteX0" fmla="*/ 11219 w 1684645"/>
              <a:gd name="connsiteY0" fmla="*/ 0 h 1977365"/>
              <a:gd name="connsiteX1" fmla="*/ 1158072 w 1684645"/>
              <a:gd name="connsiteY1" fmla="*/ 0 h 1977365"/>
              <a:gd name="connsiteX2" fmla="*/ 1684645 w 1684645"/>
              <a:gd name="connsiteY2" fmla="*/ 1977365 h 1977365"/>
              <a:gd name="connsiteX3" fmla="*/ 0 w 1684645"/>
              <a:gd name="connsiteY3" fmla="*/ 1976973 h 1977365"/>
              <a:gd name="connsiteX4" fmla="*/ 0 w 1684645"/>
              <a:gd name="connsiteY4" fmla="*/ 5596 h 1977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4645" h="1977365">
                <a:moveTo>
                  <a:pt x="11219" y="0"/>
                </a:moveTo>
                <a:lnTo>
                  <a:pt x="1158072" y="0"/>
                </a:lnTo>
                <a:lnTo>
                  <a:pt x="1684645" y="1977365"/>
                </a:lnTo>
                <a:lnTo>
                  <a:pt x="0" y="1976973"/>
                </a:lnTo>
                <a:lnTo>
                  <a:pt x="0" y="5596"/>
                </a:lnTo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rapezoid 6">
            <a:extLst>
              <a:ext uri="{FF2B5EF4-FFF2-40B4-BE49-F238E27FC236}">
                <a16:creationId xmlns:a16="http://schemas.microsoft.com/office/drawing/2014/main" xmlns="" id="{5A92146A-DBAE-4FFB-8347-0B7ADFDC110F}"/>
              </a:ext>
            </a:extLst>
          </p:cNvPr>
          <p:cNvSpPr/>
          <p:nvPr/>
        </p:nvSpPr>
        <p:spPr>
          <a:xfrm flipV="1">
            <a:off x="1774908" y="1480185"/>
            <a:ext cx="2304256" cy="2305050"/>
          </a:xfrm>
          <a:prstGeom prst="trapezoid">
            <a:avLst>
              <a:gd name="adj" fmla="val 23326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rapezoid 16">
            <a:extLst>
              <a:ext uri="{FF2B5EF4-FFF2-40B4-BE49-F238E27FC236}">
                <a16:creationId xmlns:a16="http://schemas.microsoft.com/office/drawing/2014/main" xmlns="" id="{1F785477-6C41-4850-B6AE-F92701FF2DB4}"/>
              </a:ext>
            </a:extLst>
          </p:cNvPr>
          <p:cNvSpPr/>
          <p:nvPr/>
        </p:nvSpPr>
        <p:spPr>
          <a:xfrm>
            <a:off x="3596626" y="1480185"/>
            <a:ext cx="2160240" cy="2305050"/>
          </a:xfrm>
          <a:prstGeom prst="trapezoid">
            <a:avLst>
              <a:gd name="adj" fmla="val 2502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75B0F19B-F604-431A-A876-6D4326F06AE3}"/>
              </a:ext>
            </a:extLst>
          </p:cNvPr>
          <p:cNvSpPr/>
          <p:nvPr/>
        </p:nvSpPr>
        <p:spPr>
          <a:xfrm>
            <a:off x="539750" y="3861142"/>
            <a:ext cx="1800002" cy="2304604"/>
          </a:xfrm>
          <a:custGeom>
            <a:avLst/>
            <a:gdLst>
              <a:gd name="connsiteX0" fmla="*/ 0 w 1163782"/>
              <a:gd name="connsiteY0" fmla="*/ 18473 h 1985818"/>
              <a:gd name="connsiteX1" fmla="*/ 1163782 w 1163782"/>
              <a:gd name="connsiteY1" fmla="*/ 18473 h 1985818"/>
              <a:gd name="connsiteX2" fmla="*/ 1163782 w 1163782"/>
              <a:gd name="connsiteY2" fmla="*/ 1985818 h 1985818"/>
              <a:gd name="connsiteX3" fmla="*/ 0 w 1163782"/>
              <a:gd name="connsiteY3" fmla="*/ 1985818 h 1985818"/>
              <a:gd name="connsiteX4" fmla="*/ 0 w 1163782"/>
              <a:gd name="connsiteY4" fmla="*/ 0 h 1985818"/>
              <a:gd name="connsiteX0" fmla="*/ 0 w 1690255"/>
              <a:gd name="connsiteY0" fmla="*/ 18473 h 1985818"/>
              <a:gd name="connsiteX1" fmla="*/ 1163782 w 1690255"/>
              <a:gd name="connsiteY1" fmla="*/ 18473 h 1985818"/>
              <a:gd name="connsiteX2" fmla="*/ 1690255 w 1690255"/>
              <a:gd name="connsiteY2" fmla="*/ 1976582 h 1985818"/>
              <a:gd name="connsiteX3" fmla="*/ 0 w 1690255"/>
              <a:gd name="connsiteY3" fmla="*/ 1985818 h 1985818"/>
              <a:gd name="connsiteX4" fmla="*/ 0 w 1690255"/>
              <a:gd name="connsiteY4" fmla="*/ 0 h 1985818"/>
              <a:gd name="connsiteX0" fmla="*/ 0 w 1615916"/>
              <a:gd name="connsiteY0" fmla="*/ 18473 h 1997810"/>
              <a:gd name="connsiteX1" fmla="*/ 1163782 w 1615916"/>
              <a:gd name="connsiteY1" fmla="*/ 18473 h 1997810"/>
              <a:gd name="connsiteX2" fmla="*/ 1615916 w 1615916"/>
              <a:gd name="connsiteY2" fmla="*/ 1997810 h 1997810"/>
              <a:gd name="connsiteX3" fmla="*/ 0 w 1615916"/>
              <a:gd name="connsiteY3" fmla="*/ 1985818 h 1997810"/>
              <a:gd name="connsiteX4" fmla="*/ 0 w 1615916"/>
              <a:gd name="connsiteY4" fmla="*/ 0 h 1997810"/>
              <a:gd name="connsiteX0" fmla="*/ 0 w 1615916"/>
              <a:gd name="connsiteY0" fmla="*/ 0 h 1979337"/>
              <a:gd name="connsiteX1" fmla="*/ 1163782 w 1615916"/>
              <a:gd name="connsiteY1" fmla="*/ 0 h 1979337"/>
              <a:gd name="connsiteX2" fmla="*/ 1615916 w 1615916"/>
              <a:gd name="connsiteY2" fmla="*/ 1979337 h 1979337"/>
              <a:gd name="connsiteX3" fmla="*/ 0 w 1615916"/>
              <a:gd name="connsiteY3" fmla="*/ 1967345 h 1979337"/>
              <a:gd name="connsiteX4" fmla="*/ 0 w 1615916"/>
              <a:gd name="connsiteY4" fmla="*/ 151818 h 1979337"/>
              <a:gd name="connsiteX0" fmla="*/ 0 w 1625988"/>
              <a:gd name="connsiteY0" fmla="*/ 0 h 1993934"/>
              <a:gd name="connsiteX1" fmla="*/ 1173854 w 1625988"/>
              <a:gd name="connsiteY1" fmla="*/ 14597 h 1993934"/>
              <a:gd name="connsiteX2" fmla="*/ 1625988 w 1625988"/>
              <a:gd name="connsiteY2" fmla="*/ 1993934 h 1993934"/>
              <a:gd name="connsiteX3" fmla="*/ 10072 w 1625988"/>
              <a:gd name="connsiteY3" fmla="*/ 1981942 h 1993934"/>
              <a:gd name="connsiteX4" fmla="*/ 10072 w 1625988"/>
              <a:gd name="connsiteY4" fmla="*/ 166415 h 1993934"/>
              <a:gd name="connsiteX0" fmla="*/ 0 w 1625988"/>
              <a:gd name="connsiteY0" fmla="*/ 0 h 1993934"/>
              <a:gd name="connsiteX1" fmla="*/ 1173854 w 1625988"/>
              <a:gd name="connsiteY1" fmla="*/ 1 h 1993934"/>
              <a:gd name="connsiteX2" fmla="*/ 1625988 w 1625988"/>
              <a:gd name="connsiteY2" fmla="*/ 1993934 h 1993934"/>
              <a:gd name="connsiteX3" fmla="*/ 10072 w 1625988"/>
              <a:gd name="connsiteY3" fmla="*/ 1981942 h 1993934"/>
              <a:gd name="connsiteX4" fmla="*/ 10072 w 1625988"/>
              <a:gd name="connsiteY4" fmla="*/ 166415 h 1993934"/>
              <a:gd name="connsiteX0" fmla="*/ 0 w 1615916"/>
              <a:gd name="connsiteY0" fmla="*/ 4864 h 1993933"/>
              <a:gd name="connsiteX1" fmla="*/ 1163782 w 1615916"/>
              <a:gd name="connsiteY1" fmla="*/ 0 h 1993933"/>
              <a:gd name="connsiteX2" fmla="*/ 1615916 w 1615916"/>
              <a:gd name="connsiteY2" fmla="*/ 1993933 h 1993933"/>
              <a:gd name="connsiteX3" fmla="*/ 0 w 1615916"/>
              <a:gd name="connsiteY3" fmla="*/ 1981941 h 1993933"/>
              <a:gd name="connsiteX4" fmla="*/ 0 w 1615916"/>
              <a:gd name="connsiteY4" fmla="*/ 166414 h 1993933"/>
              <a:gd name="connsiteX0" fmla="*/ 5036 w 1615916"/>
              <a:gd name="connsiteY0" fmla="*/ 0 h 1993935"/>
              <a:gd name="connsiteX1" fmla="*/ 1163782 w 1615916"/>
              <a:gd name="connsiteY1" fmla="*/ 2 h 1993935"/>
              <a:gd name="connsiteX2" fmla="*/ 1615916 w 1615916"/>
              <a:gd name="connsiteY2" fmla="*/ 1993935 h 1993935"/>
              <a:gd name="connsiteX3" fmla="*/ 0 w 1615916"/>
              <a:gd name="connsiteY3" fmla="*/ 1981943 h 1993935"/>
              <a:gd name="connsiteX4" fmla="*/ 0 w 1615916"/>
              <a:gd name="connsiteY4" fmla="*/ 166416 h 1993935"/>
              <a:gd name="connsiteX0" fmla="*/ 5036 w 1615916"/>
              <a:gd name="connsiteY0" fmla="*/ 0 h 1993935"/>
              <a:gd name="connsiteX1" fmla="*/ 1163782 w 1615916"/>
              <a:gd name="connsiteY1" fmla="*/ 2 h 1993935"/>
              <a:gd name="connsiteX2" fmla="*/ 1615916 w 1615916"/>
              <a:gd name="connsiteY2" fmla="*/ 1993935 h 1993935"/>
              <a:gd name="connsiteX3" fmla="*/ 0 w 1615916"/>
              <a:gd name="connsiteY3" fmla="*/ 1981943 h 1993935"/>
              <a:gd name="connsiteX4" fmla="*/ 10072 w 1615916"/>
              <a:gd name="connsiteY4" fmla="*/ 5857 h 1993935"/>
              <a:gd name="connsiteX0" fmla="*/ 5036 w 1615916"/>
              <a:gd name="connsiteY0" fmla="*/ 0 h 1993935"/>
              <a:gd name="connsiteX1" fmla="*/ 1163782 w 1615916"/>
              <a:gd name="connsiteY1" fmla="*/ 2 h 1993935"/>
              <a:gd name="connsiteX2" fmla="*/ 1615916 w 1615916"/>
              <a:gd name="connsiteY2" fmla="*/ 1993935 h 1993935"/>
              <a:gd name="connsiteX3" fmla="*/ 0 w 1615916"/>
              <a:gd name="connsiteY3" fmla="*/ 1981943 h 1993935"/>
              <a:gd name="connsiteX4" fmla="*/ 5035 w 1615916"/>
              <a:gd name="connsiteY4" fmla="*/ 5857 h 1993935"/>
              <a:gd name="connsiteX0" fmla="*/ 5036 w 1615916"/>
              <a:gd name="connsiteY0" fmla="*/ 0 h 1996539"/>
              <a:gd name="connsiteX1" fmla="*/ 1163782 w 1615916"/>
              <a:gd name="connsiteY1" fmla="*/ 2 h 1996539"/>
              <a:gd name="connsiteX2" fmla="*/ 1615916 w 1615916"/>
              <a:gd name="connsiteY2" fmla="*/ 1993935 h 1996539"/>
              <a:gd name="connsiteX3" fmla="*/ 0 w 1615916"/>
              <a:gd name="connsiteY3" fmla="*/ 1996539 h 1996539"/>
              <a:gd name="connsiteX4" fmla="*/ 5035 w 1615916"/>
              <a:gd name="connsiteY4" fmla="*/ 5857 h 1996539"/>
              <a:gd name="connsiteX0" fmla="*/ 5036 w 1615916"/>
              <a:gd name="connsiteY0" fmla="*/ 0 h 1996539"/>
              <a:gd name="connsiteX1" fmla="*/ 1163782 w 1615916"/>
              <a:gd name="connsiteY1" fmla="*/ 2 h 1996539"/>
              <a:gd name="connsiteX2" fmla="*/ 1615916 w 1615916"/>
              <a:gd name="connsiteY2" fmla="*/ 1993935 h 1996539"/>
              <a:gd name="connsiteX3" fmla="*/ 0 w 1615916"/>
              <a:gd name="connsiteY3" fmla="*/ 1996539 h 1996539"/>
              <a:gd name="connsiteX4" fmla="*/ 5035 w 1615916"/>
              <a:gd name="connsiteY4" fmla="*/ 10723 h 1996539"/>
              <a:gd name="connsiteX0" fmla="*/ 5036 w 1615916"/>
              <a:gd name="connsiteY0" fmla="*/ 0 h 1998801"/>
              <a:gd name="connsiteX1" fmla="*/ 1163782 w 1615916"/>
              <a:gd name="connsiteY1" fmla="*/ 2 h 1998801"/>
              <a:gd name="connsiteX2" fmla="*/ 1615916 w 1615916"/>
              <a:gd name="connsiteY2" fmla="*/ 1998801 h 1998801"/>
              <a:gd name="connsiteX3" fmla="*/ 0 w 1615916"/>
              <a:gd name="connsiteY3" fmla="*/ 1996539 h 1998801"/>
              <a:gd name="connsiteX4" fmla="*/ 5035 w 1615916"/>
              <a:gd name="connsiteY4" fmla="*/ 10723 h 199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5916" h="1998801">
                <a:moveTo>
                  <a:pt x="5036" y="0"/>
                </a:moveTo>
                <a:lnTo>
                  <a:pt x="1163782" y="2"/>
                </a:lnTo>
                <a:lnTo>
                  <a:pt x="1615916" y="1998801"/>
                </a:lnTo>
                <a:lnTo>
                  <a:pt x="0" y="1996539"/>
                </a:lnTo>
                <a:cubicBezTo>
                  <a:pt x="3357" y="1337844"/>
                  <a:pt x="1678" y="669418"/>
                  <a:pt x="5035" y="10723"/>
                </a:cubicBezTo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rapezoid 18">
            <a:extLst>
              <a:ext uri="{FF2B5EF4-FFF2-40B4-BE49-F238E27FC236}">
                <a16:creationId xmlns:a16="http://schemas.microsoft.com/office/drawing/2014/main" xmlns="" id="{EFE5C7A5-042A-4988-91EC-D36DFB7F0318}"/>
              </a:ext>
            </a:extLst>
          </p:cNvPr>
          <p:cNvSpPr/>
          <p:nvPr/>
        </p:nvSpPr>
        <p:spPr>
          <a:xfrm flipV="1">
            <a:off x="1890874" y="3856672"/>
            <a:ext cx="2160240" cy="2303460"/>
          </a:xfrm>
          <a:prstGeom prst="trapezoid">
            <a:avLst>
              <a:gd name="adj" fmla="val 23204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rapezoid 24">
            <a:extLst>
              <a:ext uri="{FF2B5EF4-FFF2-40B4-BE49-F238E27FC236}">
                <a16:creationId xmlns:a16="http://schemas.microsoft.com/office/drawing/2014/main" xmlns="" id="{FAC135D7-3A40-4593-8342-9DCAA9A5647C}"/>
              </a:ext>
            </a:extLst>
          </p:cNvPr>
          <p:cNvSpPr/>
          <p:nvPr/>
        </p:nvSpPr>
        <p:spPr>
          <a:xfrm>
            <a:off x="3607848" y="3856673"/>
            <a:ext cx="2232248" cy="2303462"/>
          </a:xfrm>
          <a:prstGeom prst="trapezoid">
            <a:avLst>
              <a:gd name="adj" fmla="val 21804"/>
            </a:avLst>
          </a:prstGeom>
          <a:solidFill>
            <a:srgbClr val="F181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>
            <a:extLst>
              <a:ext uri="{FF2B5EF4-FFF2-40B4-BE49-F238E27FC236}">
                <a16:creationId xmlns:a16="http://schemas.microsoft.com/office/drawing/2014/main" xmlns="" id="{584C26FB-7398-4444-9B91-2EEA90A2E4B6}"/>
              </a:ext>
            </a:extLst>
          </p:cNvPr>
          <p:cNvSpPr/>
          <p:nvPr/>
        </p:nvSpPr>
        <p:spPr>
          <a:xfrm flipV="1">
            <a:off x="5414578" y="3856672"/>
            <a:ext cx="2088232" cy="2303462"/>
          </a:xfrm>
          <a:prstGeom prst="trapezoid">
            <a:avLst>
              <a:gd name="adj" fmla="val 23355"/>
            </a:avLst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rapezoid 27">
            <a:extLst>
              <a:ext uri="{FF2B5EF4-FFF2-40B4-BE49-F238E27FC236}">
                <a16:creationId xmlns:a16="http://schemas.microsoft.com/office/drawing/2014/main" xmlns="" id="{39D42E66-39B2-4049-8C48-9F81DC404B3E}"/>
              </a:ext>
            </a:extLst>
          </p:cNvPr>
          <p:cNvSpPr/>
          <p:nvPr/>
        </p:nvSpPr>
        <p:spPr>
          <a:xfrm flipV="1">
            <a:off x="5275250" y="1480185"/>
            <a:ext cx="2088232" cy="2305050"/>
          </a:xfrm>
          <a:prstGeom prst="trapezoid">
            <a:avLst>
              <a:gd name="adj" fmla="val 25773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xmlns="" id="{E99BD101-4081-413C-A70A-7D89DF6071E0}"/>
              </a:ext>
            </a:extLst>
          </p:cNvPr>
          <p:cNvSpPr/>
          <p:nvPr/>
        </p:nvSpPr>
        <p:spPr>
          <a:xfrm flipH="1">
            <a:off x="6883243" y="1479217"/>
            <a:ext cx="1726616" cy="2308760"/>
          </a:xfrm>
          <a:custGeom>
            <a:avLst/>
            <a:gdLst>
              <a:gd name="connsiteX0" fmla="*/ 0 w 1163782"/>
              <a:gd name="connsiteY0" fmla="*/ 18473 h 1985818"/>
              <a:gd name="connsiteX1" fmla="*/ 1163782 w 1163782"/>
              <a:gd name="connsiteY1" fmla="*/ 18473 h 1985818"/>
              <a:gd name="connsiteX2" fmla="*/ 1163782 w 1163782"/>
              <a:gd name="connsiteY2" fmla="*/ 1985818 h 1985818"/>
              <a:gd name="connsiteX3" fmla="*/ 0 w 1163782"/>
              <a:gd name="connsiteY3" fmla="*/ 1985818 h 1985818"/>
              <a:gd name="connsiteX4" fmla="*/ 0 w 1163782"/>
              <a:gd name="connsiteY4" fmla="*/ 0 h 1985818"/>
              <a:gd name="connsiteX0" fmla="*/ 0 w 1690255"/>
              <a:gd name="connsiteY0" fmla="*/ 18473 h 1985818"/>
              <a:gd name="connsiteX1" fmla="*/ 1163782 w 1690255"/>
              <a:gd name="connsiteY1" fmla="*/ 18473 h 1985818"/>
              <a:gd name="connsiteX2" fmla="*/ 1690255 w 1690255"/>
              <a:gd name="connsiteY2" fmla="*/ 1976582 h 1985818"/>
              <a:gd name="connsiteX3" fmla="*/ 0 w 1690255"/>
              <a:gd name="connsiteY3" fmla="*/ 1985818 h 1985818"/>
              <a:gd name="connsiteX4" fmla="*/ 0 w 1690255"/>
              <a:gd name="connsiteY4" fmla="*/ 0 h 1985818"/>
              <a:gd name="connsiteX0" fmla="*/ 0 w 1615916"/>
              <a:gd name="connsiteY0" fmla="*/ 18473 h 1997810"/>
              <a:gd name="connsiteX1" fmla="*/ 1163782 w 1615916"/>
              <a:gd name="connsiteY1" fmla="*/ 18473 h 1997810"/>
              <a:gd name="connsiteX2" fmla="*/ 1615916 w 1615916"/>
              <a:gd name="connsiteY2" fmla="*/ 1997810 h 1997810"/>
              <a:gd name="connsiteX3" fmla="*/ 0 w 1615916"/>
              <a:gd name="connsiteY3" fmla="*/ 1985818 h 1997810"/>
              <a:gd name="connsiteX4" fmla="*/ 0 w 1615916"/>
              <a:gd name="connsiteY4" fmla="*/ 0 h 1997810"/>
              <a:gd name="connsiteX0" fmla="*/ 0 w 1615916"/>
              <a:gd name="connsiteY0" fmla="*/ 19307 h 1998644"/>
              <a:gd name="connsiteX1" fmla="*/ 1130938 w 1615916"/>
              <a:gd name="connsiteY1" fmla="*/ 0 h 1998644"/>
              <a:gd name="connsiteX2" fmla="*/ 1615916 w 1615916"/>
              <a:gd name="connsiteY2" fmla="*/ 1998644 h 1998644"/>
              <a:gd name="connsiteX3" fmla="*/ 0 w 1615916"/>
              <a:gd name="connsiteY3" fmla="*/ 1986652 h 1998644"/>
              <a:gd name="connsiteX4" fmla="*/ 0 w 1615916"/>
              <a:gd name="connsiteY4" fmla="*/ 834 h 1998644"/>
              <a:gd name="connsiteX0" fmla="*/ 49266 w 1665182"/>
              <a:gd name="connsiteY0" fmla="*/ 19307 h 1998644"/>
              <a:gd name="connsiteX1" fmla="*/ 1180204 w 1665182"/>
              <a:gd name="connsiteY1" fmla="*/ 0 h 1998644"/>
              <a:gd name="connsiteX2" fmla="*/ 1665182 w 1665182"/>
              <a:gd name="connsiteY2" fmla="*/ 1998644 h 1998644"/>
              <a:gd name="connsiteX3" fmla="*/ 49266 w 1665182"/>
              <a:gd name="connsiteY3" fmla="*/ 1986652 h 1998644"/>
              <a:gd name="connsiteX4" fmla="*/ 0 w 1665182"/>
              <a:gd name="connsiteY4" fmla="*/ 63579 h 1998644"/>
              <a:gd name="connsiteX0" fmla="*/ 43792 w 1665182"/>
              <a:gd name="connsiteY0" fmla="*/ 1 h 1998644"/>
              <a:gd name="connsiteX1" fmla="*/ 1180204 w 1665182"/>
              <a:gd name="connsiteY1" fmla="*/ 0 h 1998644"/>
              <a:gd name="connsiteX2" fmla="*/ 1665182 w 1665182"/>
              <a:gd name="connsiteY2" fmla="*/ 1998644 h 1998644"/>
              <a:gd name="connsiteX3" fmla="*/ 49266 w 1665182"/>
              <a:gd name="connsiteY3" fmla="*/ 1986652 h 1998644"/>
              <a:gd name="connsiteX4" fmla="*/ 0 w 1665182"/>
              <a:gd name="connsiteY4" fmla="*/ 63579 h 1998644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10947 w 1626863"/>
              <a:gd name="connsiteY3" fmla="*/ 1990645 h 2002637"/>
              <a:gd name="connsiteX4" fmla="*/ 0 w 1626863"/>
              <a:gd name="connsiteY4" fmla="*/ 0 h 2002637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16421 w 1626863"/>
              <a:gd name="connsiteY3" fmla="*/ 2000298 h 2002637"/>
              <a:gd name="connsiteX4" fmla="*/ 0 w 1626863"/>
              <a:gd name="connsiteY4" fmla="*/ 0 h 2002637"/>
              <a:gd name="connsiteX0" fmla="*/ 5473 w 1626863"/>
              <a:gd name="connsiteY0" fmla="*/ 3994 h 2014779"/>
              <a:gd name="connsiteX1" fmla="*/ 1141885 w 1626863"/>
              <a:gd name="connsiteY1" fmla="*/ 3993 h 2014779"/>
              <a:gd name="connsiteX2" fmla="*/ 1626863 w 1626863"/>
              <a:gd name="connsiteY2" fmla="*/ 2002637 h 2014779"/>
              <a:gd name="connsiteX3" fmla="*/ 5473 w 1626863"/>
              <a:gd name="connsiteY3" fmla="*/ 2014779 h 2014779"/>
              <a:gd name="connsiteX4" fmla="*/ 0 w 1626863"/>
              <a:gd name="connsiteY4" fmla="*/ 0 h 2014779"/>
              <a:gd name="connsiteX0" fmla="*/ 5999 w 1627389"/>
              <a:gd name="connsiteY0" fmla="*/ 3994 h 2009952"/>
              <a:gd name="connsiteX1" fmla="*/ 1142411 w 1627389"/>
              <a:gd name="connsiteY1" fmla="*/ 3993 h 2009952"/>
              <a:gd name="connsiteX2" fmla="*/ 1627389 w 1627389"/>
              <a:gd name="connsiteY2" fmla="*/ 2002637 h 2009952"/>
              <a:gd name="connsiteX3" fmla="*/ 526 w 1627389"/>
              <a:gd name="connsiteY3" fmla="*/ 2009952 h 2009952"/>
              <a:gd name="connsiteX4" fmla="*/ 526 w 1627389"/>
              <a:gd name="connsiteY4" fmla="*/ 0 h 2009952"/>
              <a:gd name="connsiteX0" fmla="*/ 11189 w 1632579"/>
              <a:gd name="connsiteY0" fmla="*/ 3994 h 2009952"/>
              <a:gd name="connsiteX1" fmla="*/ 1147601 w 1632579"/>
              <a:gd name="connsiteY1" fmla="*/ 3993 h 2009952"/>
              <a:gd name="connsiteX2" fmla="*/ 1632579 w 1632579"/>
              <a:gd name="connsiteY2" fmla="*/ 2002637 h 2009952"/>
              <a:gd name="connsiteX3" fmla="*/ 242 w 1632579"/>
              <a:gd name="connsiteY3" fmla="*/ 2009952 h 2009952"/>
              <a:gd name="connsiteX4" fmla="*/ 5716 w 1632579"/>
              <a:gd name="connsiteY4" fmla="*/ 0 h 2009952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5474 w 1626863"/>
              <a:gd name="connsiteY3" fmla="*/ 1995473 h 2002637"/>
              <a:gd name="connsiteX4" fmla="*/ 0 w 1626863"/>
              <a:gd name="connsiteY4" fmla="*/ 0 h 2002637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5474 w 1626863"/>
              <a:gd name="connsiteY3" fmla="*/ 2000300 h 2002637"/>
              <a:gd name="connsiteX4" fmla="*/ 0 w 1626863"/>
              <a:gd name="connsiteY4" fmla="*/ 0 h 2002637"/>
              <a:gd name="connsiteX0" fmla="*/ 5473 w 1626863"/>
              <a:gd name="connsiteY0" fmla="*/ 3994 h 2005126"/>
              <a:gd name="connsiteX1" fmla="*/ 1141885 w 1626863"/>
              <a:gd name="connsiteY1" fmla="*/ 3993 h 2005126"/>
              <a:gd name="connsiteX2" fmla="*/ 1626863 w 1626863"/>
              <a:gd name="connsiteY2" fmla="*/ 2002637 h 2005126"/>
              <a:gd name="connsiteX3" fmla="*/ 10949 w 1626863"/>
              <a:gd name="connsiteY3" fmla="*/ 2005126 h 2005126"/>
              <a:gd name="connsiteX4" fmla="*/ 0 w 1626863"/>
              <a:gd name="connsiteY4" fmla="*/ 0 h 2005126"/>
              <a:gd name="connsiteX0" fmla="*/ 0 w 1621390"/>
              <a:gd name="connsiteY0" fmla="*/ 1 h 2001133"/>
              <a:gd name="connsiteX1" fmla="*/ 1136412 w 1621390"/>
              <a:gd name="connsiteY1" fmla="*/ 0 h 2001133"/>
              <a:gd name="connsiteX2" fmla="*/ 1621390 w 1621390"/>
              <a:gd name="connsiteY2" fmla="*/ 1998644 h 2001133"/>
              <a:gd name="connsiteX3" fmla="*/ 5476 w 1621390"/>
              <a:gd name="connsiteY3" fmla="*/ 2001133 h 2001133"/>
              <a:gd name="connsiteX4" fmla="*/ 0 w 1621390"/>
              <a:gd name="connsiteY4" fmla="*/ 833 h 2001133"/>
              <a:gd name="connsiteX0" fmla="*/ 0 w 1621390"/>
              <a:gd name="connsiteY0" fmla="*/ 1 h 2001133"/>
              <a:gd name="connsiteX1" fmla="*/ 1136412 w 1621390"/>
              <a:gd name="connsiteY1" fmla="*/ 0 h 2001133"/>
              <a:gd name="connsiteX2" fmla="*/ 1621390 w 1621390"/>
              <a:gd name="connsiteY2" fmla="*/ 1998644 h 2001133"/>
              <a:gd name="connsiteX3" fmla="*/ 5476 w 1621390"/>
              <a:gd name="connsiteY3" fmla="*/ 2001133 h 2001133"/>
              <a:gd name="connsiteX4" fmla="*/ 5474 w 1621390"/>
              <a:gd name="connsiteY4" fmla="*/ 833 h 2001133"/>
              <a:gd name="connsiteX0" fmla="*/ 0 w 1621390"/>
              <a:gd name="connsiteY0" fmla="*/ 1 h 2003512"/>
              <a:gd name="connsiteX1" fmla="*/ 1136412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20609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099538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04807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10076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10076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10076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0 h 2003511"/>
              <a:gd name="connsiteX1" fmla="*/ 1115344 w 1621390"/>
              <a:gd name="connsiteY1" fmla="*/ 4867 h 2003511"/>
              <a:gd name="connsiteX2" fmla="*/ 1621390 w 1621390"/>
              <a:gd name="connsiteY2" fmla="*/ 2003511 h 2003511"/>
              <a:gd name="connsiteX3" fmla="*/ 5476 w 1621390"/>
              <a:gd name="connsiteY3" fmla="*/ 2001132 h 2003511"/>
              <a:gd name="connsiteX4" fmla="*/ 5474 w 1621390"/>
              <a:gd name="connsiteY4" fmla="*/ 832 h 2003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1390" h="2003511">
                <a:moveTo>
                  <a:pt x="0" y="0"/>
                </a:moveTo>
                <a:lnTo>
                  <a:pt x="1115344" y="4867"/>
                </a:lnTo>
                <a:lnTo>
                  <a:pt x="1621390" y="2003511"/>
                </a:lnTo>
                <a:lnTo>
                  <a:pt x="5476" y="2001132"/>
                </a:lnTo>
                <a:cubicBezTo>
                  <a:pt x="3652" y="1329539"/>
                  <a:pt x="7298" y="672425"/>
                  <a:pt x="5474" y="832"/>
                </a:cubicBezTo>
              </a:path>
            </a:pathLst>
          </a:cu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xmlns="" id="{00A06F8C-DE91-4364-9321-B0B18B426CC0}"/>
              </a:ext>
            </a:extLst>
          </p:cNvPr>
          <p:cNvSpPr/>
          <p:nvPr/>
        </p:nvSpPr>
        <p:spPr>
          <a:xfrm flipH="1">
            <a:off x="7072196" y="3856673"/>
            <a:ext cx="1537664" cy="2308762"/>
          </a:xfrm>
          <a:custGeom>
            <a:avLst/>
            <a:gdLst>
              <a:gd name="connsiteX0" fmla="*/ 0 w 1163782"/>
              <a:gd name="connsiteY0" fmla="*/ 18473 h 1985818"/>
              <a:gd name="connsiteX1" fmla="*/ 1163782 w 1163782"/>
              <a:gd name="connsiteY1" fmla="*/ 18473 h 1985818"/>
              <a:gd name="connsiteX2" fmla="*/ 1163782 w 1163782"/>
              <a:gd name="connsiteY2" fmla="*/ 1985818 h 1985818"/>
              <a:gd name="connsiteX3" fmla="*/ 0 w 1163782"/>
              <a:gd name="connsiteY3" fmla="*/ 1985818 h 1985818"/>
              <a:gd name="connsiteX4" fmla="*/ 0 w 1163782"/>
              <a:gd name="connsiteY4" fmla="*/ 0 h 1985818"/>
              <a:gd name="connsiteX0" fmla="*/ 0 w 1690255"/>
              <a:gd name="connsiteY0" fmla="*/ 18473 h 1985818"/>
              <a:gd name="connsiteX1" fmla="*/ 1163782 w 1690255"/>
              <a:gd name="connsiteY1" fmla="*/ 18473 h 1985818"/>
              <a:gd name="connsiteX2" fmla="*/ 1690255 w 1690255"/>
              <a:gd name="connsiteY2" fmla="*/ 1976582 h 1985818"/>
              <a:gd name="connsiteX3" fmla="*/ 0 w 1690255"/>
              <a:gd name="connsiteY3" fmla="*/ 1985818 h 1985818"/>
              <a:gd name="connsiteX4" fmla="*/ 0 w 1690255"/>
              <a:gd name="connsiteY4" fmla="*/ 0 h 1985818"/>
              <a:gd name="connsiteX0" fmla="*/ 0 w 1615916"/>
              <a:gd name="connsiteY0" fmla="*/ 18473 h 1997810"/>
              <a:gd name="connsiteX1" fmla="*/ 1163782 w 1615916"/>
              <a:gd name="connsiteY1" fmla="*/ 18473 h 1997810"/>
              <a:gd name="connsiteX2" fmla="*/ 1615916 w 1615916"/>
              <a:gd name="connsiteY2" fmla="*/ 1997810 h 1997810"/>
              <a:gd name="connsiteX3" fmla="*/ 0 w 1615916"/>
              <a:gd name="connsiteY3" fmla="*/ 1985818 h 1997810"/>
              <a:gd name="connsiteX4" fmla="*/ 0 w 1615916"/>
              <a:gd name="connsiteY4" fmla="*/ 0 h 1997810"/>
              <a:gd name="connsiteX0" fmla="*/ 0 w 1615916"/>
              <a:gd name="connsiteY0" fmla="*/ 19307 h 1998644"/>
              <a:gd name="connsiteX1" fmla="*/ 1130938 w 1615916"/>
              <a:gd name="connsiteY1" fmla="*/ 0 h 1998644"/>
              <a:gd name="connsiteX2" fmla="*/ 1615916 w 1615916"/>
              <a:gd name="connsiteY2" fmla="*/ 1998644 h 1998644"/>
              <a:gd name="connsiteX3" fmla="*/ 0 w 1615916"/>
              <a:gd name="connsiteY3" fmla="*/ 1986652 h 1998644"/>
              <a:gd name="connsiteX4" fmla="*/ 0 w 1615916"/>
              <a:gd name="connsiteY4" fmla="*/ 834 h 1998644"/>
              <a:gd name="connsiteX0" fmla="*/ 49266 w 1665182"/>
              <a:gd name="connsiteY0" fmla="*/ 19307 h 1998644"/>
              <a:gd name="connsiteX1" fmla="*/ 1180204 w 1665182"/>
              <a:gd name="connsiteY1" fmla="*/ 0 h 1998644"/>
              <a:gd name="connsiteX2" fmla="*/ 1665182 w 1665182"/>
              <a:gd name="connsiteY2" fmla="*/ 1998644 h 1998644"/>
              <a:gd name="connsiteX3" fmla="*/ 49266 w 1665182"/>
              <a:gd name="connsiteY3" fmla="*/ 1986652 h 1998644"/>
              <a:gd name="connsiteX4" fmla="*/ 0 w 1665182"/>
              <a:gd name="connsiteY4" fmla="*/ 63579 h 1998644"/>
              <a:gd name="connsiteX0" fmla="*/ 43792 w 1665182"/>
              <a:gd name="connsiteY0" fmla="*/ 1 h 1998644"/>
              <a:gd name="connsiteX1" fmla="*/ 1180204 w 1665182"/>
              <a:gd name="connsiteY1" fmla="*/ 0 h 1998644"/>
              <a:gd name="connsiteX2" fmla="*/ 1665182 w 1665182"/>
              <a:gd name="connsiteY2" fmla="*/ 1998644 h 1998644"/>
              <a:gd name="connsiteX3" fmla="*/ 49266 w 1665182"/>
              <a:gd name="connsiteY3" fmla="*/ 1986652 h 1998644"/>
              <a:gd name="connsiteX4" fmla="*/ 0 w 1665182"/>
              <a:gd name="connsiteY4" fmla="*/ 63579 h 1998644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10947 w 1626863"/>
              <a:gd name="connsiteY3" fmla="*/ 1990645 h 2002637"/>
              <a:gd name="connsiteX4" fmla="*/ 0 w 1626863"/>
              <a:gd name="connsiteY4" fmla="*/ 0 h 2002637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16421 w 1626863"/>
              <a:gd name="connsiteY3" fmla="*/ 2000298 h 2002637"/>
              <a:gd name="connsiteX4" fmla="*/ 0 w 1626863"/>
              <a:gd name="connsiteY4" fmla="*/ 0 h 2002637"/>
              <a:gd name="connsiteX0" fmla="*/ 5473 w 1626863"/>
              <a:gd name="connsiteY0" fmla="*/ 3994 h 2014779"/>
              <a:gd name="connsiteX1" fmla="*/ 1141885 w 1626863"/>
              <a:gd name="connsiteY1" fmla="*/ 3993 h 2014779"/>
              <a:gd name="connsiteX2" fmla="*/ 1626863 w 1626863"/>
              <a:gd name="connsiteY2" fmla="*/ 2002637 h 2014779"/>
              <a:gd name="connsiteX3" fmla="*/ 5473 w 1626863"/>
              <a:gd name="connsiteY3" fmla="*/ 2014779 h 2014779"/>
              <a:gd name="connsiteX4" fmla="*/ 0 w 1626863"/>
              <a:gd name="connsiteY4" fmla="*/ 0 h 2014779"/>
              <a:gd name="connsiteX0" fmla="*/ 5999 w 1627389"/>
              <a:gd name="connsiteY0" fmla="*/ 3994 h 2009952"/>
              <a:gd name="connsiteX1" fmla="*/ 1142411 w 1627389"/>
              <a:gd name="connsiteY1" fmla="*/ 3993 h 2009952"/>
              <a:gd name="connsiteX2" fmla="*/ 1627389 w 1627389"/>
              <a:gd name="connsiteY2" fmla="*/ 2002637 h 2009952"/>
              <a:gd name="connsiteX3" fmla="*/ 526 w 1627389"/>
              <a:gd name="connsiteY3" fmla="*/ 2009952 h 2009952"/>
              <a:gd name="connsiteX4" fmla="*/ 526 w 1627389"/>
              <a:gd name="connsiteY4" fmla="*/ 0 h 2009952"/>
              <a:gd name="connsiteX0" fmla="*/ 11189 w 1632579"/>
              <a:gd name="connsiteY0" fmla="*/ 3994 h 2009952"/>
              <a:gd name="connsiteX1" fmla="*/ 1147601 w 1632579"/>
              <a:gd name="connsiteY1" fmla="*/ 3993 h 2009952"/>
              <a:gd name="connsiteX2" fmla="*/ 1632579 w 1632579"/>
              <a:gd name="connsiteY2" fmla="*/ 2002637 h 2009952"/>
              <a:gd name="connsiteX3" fmla="*/ 242 w 1632579"/>
              <a:gd name="connsiteY3" fmla="*/ 2009952 h 2009952"/>
              <a:gd name="connsiteX4" fmla="*/ 5716 w 1632579"/>
              <a:gd name="connsiteY4" fmla="*/ 0 h 2009952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5474 w 1626863"/>
              <a:gd name="connsiteY3" fmla="*/ 1995473 h 2002637"/>
              <a:gd name="connsiteX4" fmla="*/ 0 w 1626863"/>
              <a:gd name="connsiteY4" fmla="*/ 0 h 2002637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5474 w 1626863"/>
              <a:gd name="connsiteY3" fmla="*/ 2000300 h 2002637"/>
              <a:gd name="connsiteX4" fmla="*/ 0 w 1626863"/>
              <a:gd name="connsiteY4" fmla="*/ 0 h 2002637"/>
              <a:gd name="connsiteX0" fmla="*/ 5473 w 1626863"/>
              <a:gd name="connsiteY0" fmla="*/ 3994 h 2005126"/>
              <a:gd name="connsiteX1" fmla="*/ 1141885 w 1626863"/>
              <a:gd name="connsiteY1" fmla="*/ 3993 h 2005126"/>
              <a:gd name="connsiteX2" fmla="*/ 1626863 w 1626863"/>
              <a:gd name="connsiteY2" fmla="*/ 2002637 h 2005126"/>
              <a:gd name="connsiteX3" fmla="*/ 10949 w 1626863"/>
              <a:gd name="connsiteY3" fmla="*/ 2005126 h 2005126"/>
              <a:gd name="connsiteX4" fmla="*/ 0 w 1626863"/>
              <a:gd name="connsiteY4" fmla="*/ 0 h 2005126"/>
              <a:gd name="connsiteX0" fmla="*/ 0 w 1621390"/>
              <a:gd name="connsiteY0" fmla="*/ 1 h 2001133"/>
              <a:gd name="connsiteX1" fmla="*/ 1136412 w 1621390"/>
              <a:gd name="connsiteY1" fmla="*/ 0 h 2001133"/>
              <a:gd name="connsiteX2" fmla="*/ 1621390 w 1621390"/>
              <a:gd name="connsiteY2" fmla="*/ 1998644 h 2001133"/>
              <a:gd name="connsiteX3" fmla="*/ 5476 w 1621390"/>
              <a:gd name="connsiteY3" fmla="*/ 2001133 h 2001133"/>
              <a:gd name="connsiteX4" fmla="*/ 0 w 1621390"/>
              <a:gd name="connsiteY4" fmla="*/ 833 h 2001133"/>
              <a:gd name="connsiteX0" fmla="*/ 0 w 1621390"/>
              <a:gd name="connsiteY0" fmla="*/ 1 h 2001133"/>
              <a:gd name="connsiteX1" fmla="*/ 1136412 w 1621390"/>
              <a:gd name="connsiteY1" fmla="*/ 0 h 2001133"/>
              <a:gd name="connsiteX2" fmla="*/ 1621390 w 1621390"/>
              <a:gd name="connsiteY2" fmla="*/ 1998644 h 2001133"/>
              <a:gd name="connsiteX3" fmla="*/ 5476 w 1621390"/>
              <a:gd name="connsiteY3" fmla="*/ 2001133 h 2001133"/>
              <a:gd name="connsiteX4" fmla="*/ 5474 w 1621390"/>
              <a:gd name="connsiteY4" fmla="*/ 833 h 2001133"/>
              <a:gd name="connsiteX0" fmla="*/ 0 w 1621390"/>
              <a:gd name="connsiteY0" fmla="*/ 1 h 2003512"/>
              <a:gd name="connsiteX1" fmla="*/ 1136412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0 h 2003511"/>
              <a:gd name="connsiteX1" fmla="*/ 1075974 w 1621390"/>
              <a:gd name="connsiteY1" fmla="*/ 4867 h 2003511"/>
              <a:gd name="connsiteX2" fmla="*/ 1621390 w 1621390"/>
              <a:gd name="connsiteY2" fmla="*/ 2003511 h 2003511"/>
              <a:gd name="connsiteX3" fmla="*/ 5476 w 1621390"/>
              <a:gd name="connsiteY3" fmla="*/ 2001132 h 2003511"/>
              <a:gd name="connsiteX4" fmla="*/ 5474 w 1621390"/>
              <a:gd name="connsiteY4" fmla="*/ 832 h 2003511"/>
              <a:gd name="connsiteX0" fmla="*/ 0 w 1582929"/>
              <a:gd name="connsiteY0" fmla="*/ 0 h 2003511"/>
              <a:gd name="connsiteX1" fmla="*/ 1075974 w 1582929"/>
              <a:gd name="connsiteY1" fmla="*/ 4867 h 2003511"/>
              <a:gd name="connsiteX2" fmla="*/ 1582929 w 1582929"/>
              <a:gd name="connsiteY2" fmla="*/ 2003511 h 2003511"/>
              <a:gd name="connsiteX3" fmla="*/ 5476 w 1582929"/>
              <a:gd name="connsiteY3" fmla="*/ 2001132 h 2003511"/>
              <a:gd name="connsiteX4" fmla="*/ 5474 w 1582929"/>
              <a:gd name="connsiteY4" fmla="*/ 832 h 2003511"/>
              <a:gd name="connsiteX0" fmla="*/ 0 w 1544469"/>
              <a:gd name="connsiteY0" fmla="*/ 0 h 2003511"/>
              <a:gd name="connsiteX1" fmla="*/ 1075974 w 1544469"/>
              <a:gd name="connsiteY1" fmla="*/ 4867 h 2003511"/>
              <a:gd name="connsiteX2" fmla="*/ 1544469 w 1544469"/>
              <a:gd name="connsiteY2" fmla="*/ 2003511 h 2003511"/>
              <a:gd name="connsiteX3" fmla="*/ 5476 w 1544469"/>
              <a:gd name="connsiteY3" fmla="*/ 2001132 h 2003511"/>
              <a:gd name="connsiteX4" fmla="*/ 5474 w 1544469"/>
              <a:gd name="connsiteY4" fmla="*/ 832 h 2003511"/>
              <a:gd name="connsiteX0" fmla="*/ 0 w 1544469"/>
              <a:gd name="connsiteY0" fmla="*/ 0 h 2003511"/>
              <a:gd name="connsiteX1" fmla="*/ 1075974 w 1544469"/>
              <a:gd name="connsiteY1" fmla="*/ 4867 h 2003511"/>
              <a:gd name="connsiteX2" fmla="*/ 1544469 w 1544469"/>
              <a:gd name="connsiteY2" fmla="*/ 2003511 h 2003511"/>
              <a:gd name="connsiteX3" fmla="*/ 5476 w 1544469"/>
              <a:gd name="connsiteY3" fmla="*/ 2001132 h 2003511"/>
              <a:gd name="connsiteX4" fmla="*/ 5474 w 1544469"/>
              <a:gd name="connsiteY4" fmla="*/ 832 h 2003511"/>
              <a:gd name="connsiteX0" fmla="*/ 0 w 1544469"/>
              <a:gd name="connsiteY0" fmla="*/ 0 h 2003511"/>
              <a:gd name="connsiteX1" fmla="*/ 1064986 w 1544469"/>
              <a:gd name="connsiteY1" fmla="*/ 4867 h 2003511"/>
              <a:gd name="connsiteX2" fmla="*/ 1544469 w 1544469"/>
              <a:gd name="connsiteY2" fmla="*/ 2003511 h 2003511"/>
              <a:gd name="connsiteX3" fmla="*/ 5476 w 1544469"/>
              <a:gd name="connsiteY3" fmla="*/ 2001132 h 2003511"/>
              <a:gd name="connsiteX4" fmla="*/ 5474 w 1544469"/>
              <a:gd name="connsiteY4" fmla="*/ 832 h 2003511"/>
              <a:gd name="connsiteX0" fmla="*/ 0 w 1544469"/>
              <a:gd name="connsiteY0" fmla="*/ 0 h 2003511"/>
              <a:gd name="connsiteX1" fmla="*/ 1064986 w 1544469"/>
              <a:gd name="connsiteY1" fmla="*/ 0 h 2003511"/>
              <a:gd name="connsiteX2" fmla="*/ 1544469 w 1544469"/>
              <a:gd name="connsiteY2" fmla="*/ 2003511 h 2003511"/>
              <a:gd name="connsiteX3" fmla="*/ 5476 w 1544469"/>
              <a:gd name="connsiteY3" fmla="*/ 2001132 h 2003511"/>
              <a:gd name="connsiteX4" fmla="*/ 5474 w 1544469"/>
              <a:gd name="connsiteY4" fmla="*/ 832 h 2003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469" h="2003511">
                <a:moveTo>
                  <a:pt x="0" y="0"/>
                </a:moveTo>
                <a:lnTo>
                  <a:pt x="1064986" y="0"/>
                </a:lnTo>
                <a:lnTo>
                  <a:pt x="1544469" y="2003511"/>
                </a:lnTo>
                <a:lnTo>
                  <a:pt x="5476" y="2001132"/>
                </a:lnTo>
                <a:cubicBezTo>
                  <a:pt x="3652" y="1329539"/>
                  <a:pt x="7298" y="672425"/>
                  <a:pt x="5474" y="832"/>
                </a:cubicBezTo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06DA1F3-1024-4E32-B7B2-1723C96811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90" y="1315173"/>
            <a:ext cx="1151890" cy="244169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7A97F091-C3D4-457D-B8F7-2D382074B5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70" y="2240280"/>
            <a:ext cx="2075271" cy="142208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D8D0AD65-1C07-4A3D-80F6-973CFBFC2E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094" y="4080511"/>
            <a:ext cx="2046629" cy="2008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871D0CED-1B77-4A38-9D59-128FAC28B4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241" y="1339215"/>
            <a:ext cx="1137345" cy="244602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5B41888F-5D14-41C5-9C4D-47C70139EBA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730" y="3657600"/>
            <a:ext cx="2880360" cy="288036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73DB844C-4243-45F5-9F4D-FE1BFAB3B2B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4397537"/>
            <a:ext cx="2125980" cy="1053466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1E2AFE2A-3731-4DEE-B64B-04753DC8F96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611" y="1860233"/>
            <a:ext cx="1950954" cy="1660207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0AA98153-1623-43BC-B657-DC1921EB2E0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67554" y="3982403"/>
            <a:ext cx="1868271" cy="230346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EA2CEB02-0295-4B7A-9A68-B0ABFBA714B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068" y="1607820"/>
            <a:ext cx="1622627" cy="203062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FFBCA9AA-66A5-4888-A42C-CAA3564428E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192" y="4102648"/>
            <a:ext cx="2646137" cy="2423882"/>
          </a:xfrm>
          <a:prstGeom prst="rect">
            <a:avLst/>
          </a:prstGeom>
        </p:spPr>
      </p:pic>
      <p:pic>
        <p:nvPicPr>
          <p:cNvPr id="53" name="Group Work">
            <a:extLst>
              <a:ext uri="{FF2B5EF4-FFF2-40B4-BE49-F238E27FC236}">
                <a16:creationId xmlns:a16="http://schemas.microsoft.com/office/drawing/2014/main" xmlns="" id="{C89ABBDC-B88B-415B-A5A6-C7191E2E4C7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500" y="503555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4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C242E6CE-AA6D-48F7-955C-A0E52E592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Drug?</a:t>
            </a:r>
            <a:endParaRPr lang="en-GB" b="1" dirty="0">
              <a:latin typeface="Twinkl" pitchFamily="2" charset="0"/>
            </a:endParaRPr>
          </a:p>
        </p:txBody>
      </p:sp>
      <p:pic>
        <p:nvPicPr>
          <p:cNvPr id="40" name="Whole Class">
            <a:extLst>
              <a:ext uri="{FF2B5EF4-FFF2-40B4-BE49-F238E27FC236}">
                <a16:creationId xmlns:a16="http://schemas.microsoft.com/office/drawing/2014/main" xmlns="" id="{B58CB828-8F71-43E4-9752-33BE142F14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512363"/>
            <a:ext cx="1238498" cy="864000"/>
          </a:xfrm>
          <a:prstGeom prst="rect">
            <a:avLst/>
          </a:prstGeom>
        </p:spPr>
      </p:pic>
      <p:sp>
        <p:nvSpPr>
          <p:cNvPr id="70" name="Freeform: Shape 69">
            <a:extLst>
              <a:ext uri="{FF2B5EF4-FFF2-40B4-BE49-F238E27FC236}">
                <a16:creationId xmlns:a16="http://schemas.microsoft.com/office/drawing/2014/main" xmlns="" id="{875FB1D1-276A-4316-843D-99DF8942A463}"/>
              </a:ext>
            </a:extLst>
          </p:cNvPr>
          <p:cNvSpPr/>
          <p:nvPr/>
        </p:nvSpPr>
        <p:spPr>
          <a:xfrm>
            <a:off x="516890" y="1351052"/>
            <a:ext cx="6153876" cy="720080"/>
          </a:xfrm>
          <a:custGeom>
            <a:avLst/>
            <a:gdLst>
              <a:gd name="connsiteX0" fmla="*/ 0 w 5573486"/>
              <a:gd name="connsiteY0" fmla="*/ 0 h 1018903"/>
              <a:gd name="connsiteX1" fmla="*/ 5573486 w 5573486"/>
              <a:gd name="connsiteY1" fmla="*/ 0 h 1018903"/>
              <a:gd name="connsiteX2" fmla="*/ 4972594 w 5573486"/>
              <a:gd name="connsiteY2" fmla="*/ 1018903 h 1018903"/>
              <a:gd name="connsiteX3" fmla="*/ 0 w 5573486"/>
              <a:gd name="connsiteY3" fmla="*/ 1018903 h 1018903"/>
              <a:gd name="connsiteX4" fmla="*/ 0 w 5573486"/>
              <a:gd name="connsiteY4" fmla="*/ 0 h 1018903"/>
              <a:gd name="connsiteX5" fmla="*/ 113212 w 5573486"/>
              <a:gd name="connsiteY5" fmla="*/ 0 h 1018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73486" h="1018903">
                <a:moveTo>
                  <a:pt x="0" y="0"/>
                </a:moveTo>
                <a:lnTo>
                  <a:pt x="5573486" y="0"/>
                </a:lnTo>
                <a:lnTo>
                  <a:pt x="4972594" y="1018903"/>
                </a:lnTo>
                <a:lnTo>
                  <a:pt x="0" y="1018903"/>
                </a:lnTo>
                <a:lnTo>
                  <a:pt x="0" y="0"/>
                </a:lnTo>
                <a:lnTo>
                  <a:pt x="113212" y="0"/>
                </a:lnTo>
              </a:path>
            </a:pathLst>
          </a:custGeom>
          <a:solidFill>
            <a:srgbClr val="00B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24000" rtlCol="0" anchor="ctr"/>
          <a:lstStyle/>
          <a:p>
            <a:pPr lvl="0"/>
            <a:r>
              <a:rPr lang="en-GB" dirty="0">
                <a:solidFill>
                  <a:prstClr val="white"/>
                </a:solidFill>
              </a:rPr>
              <a:t>Which pictures did you think showed drugs or things with a drug in them?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xmlns="" id="{E53F1E4F-C27C-493E-B320-71DB2147CAF1}"/>
              </a:ext>
            </a:extLst>
          </p:cNvPr>
          <p:cNvSpPr txBox="1">
            <a:spLocks/>
          </p:cNvSpPr>
          <p:nvPr/>
        </p:nvSpPr>
        <p:spPr>
          <a:xfrm>
            <a:off x="539750" y="2028009"/>
            <a:ext cx="7848600" cy="1905815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+mn-lt"/>
                <a:sym typeface="Wingdings" panose="05000000000000000000" pitchFamily="2" charset="2"/>
              </a:rPr>
              <a:t>You might be surprised to know that all the pictures were either a drug or contained a drug!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+mn-lt"/>
                <a:sym typeface="Wingdings" panose="05000000000000000000" pitchFamily="2" charset="2"/>
              </a:rPr>
              <a:t>Even some drinks, such as cola, tea and coffee contain a drug called caffeine. Caffeine is labelled a drug because it stimulates the central nervous system and gives people a short-term energy boost 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6ADF7104-FBFF-4AA6-971D-8E87BC8E2D32}"/>
              </a:ext>
            </a:extLst>
          </p:cNvPr>
          <p:cNvGrpSpPr/>
          <p:nvPr/>
        </p:nvGrpSpPr>
        <p:grpSpPr>
          <a:xfrm>
            <a:off x="5530708" y="3947009"/>
            <a:ext cx="2925225" cy="2314729"/>
            <a:chOff x="5530708" y="3947009"/>
            <a:chExt cx="2925225" cy="2314729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58FCADCF-DA6A-4435-A4F3-2B7E6D88A4C5}"/>
                </a:ext>
              </a:extLst>
            </p:cNvPr>
            <p:cNvSpPr/>
            <p:nvPr/>
          </p:nvSpPr>
          <p:spPr>
            <a:xfrm flipH="1">
              <a:off x="5530708" y="3947009"/>
              <a:ext cx="2854328" cy="2314729"/>
            </a:xfrm>
            <a:custGeom>
              <a:avLst/>
              <a:gdLst>
                <a:gd name="connsiteX0" fmla="*/ 0 w 1163782"/>
                <a:gd name="connsiteY0" fmla="*/ 18473 h 1985818"/>
                <a:gd name="connsiteX1" fmla="*/ 1163782 w 1163782"/>
                <a:gd name="connsiteY1" fmla="*/ 18473 h 1985818"/>
                <a:gd name="connsiteX2" fmla="*/ 1163782 w 1163782"/>
                <a:gd name="connsiteY2" fmla="*/ 1985818 h 1985818"/>
                <a:gd name="connsiteX3" fmla="*/ 0 w 1163782"/>
                <a:gd name="connsiteY3" fmla="*/ 1985818 h 1985818"/>
                <a:gd name="connsiteX4" fmla="*/ 0 w 1163782"/>
                <a:gd name="connsiteY4" fmla="*/ 0 h 1985818"/>
                <a:gd name="connsiteX0" fmla="*/ 0 w 1690255"/>
                <a:gd name="connsiteY0" fmla="*/ 18473 h 1985818"/>
                <a:gd name="connsiteX1" fmla="*/ 1163782 w 1690255"/>
                <a:gd name="connsiteY1" fmla="*/ 18473 h 1985818"/>
                <a:gd name="connsiteX2" fmla="*/ 1690255 w 1690255"/>
                <a:gd name="connsiteY2" fmla="*/ 1976582 h 1985818"/>
                <a:gd name="connsiteX3" fmla="*/ 0 w 1690255"/>
                <a:gd name="connsiteY3" fmla="*/ 1985818 h 1985818"/>
                <a:gd name="connsiteX4" fmla="*/ 0 w 1690255"/>
                <a:gd name="connsiteY4" fmla="*/ 0 h 1985818"/>
                <a:gd name="connsiteX0" fmla="*/ 0 w 1615916"/>
                <a:gd name="connsiteY0" fmla="*/ 18473 h 1997810"/>
                <a:gd name="connsiteX1" fmla="*/ 1163782 w 1615916"/>
                <a:gd name="connsiteY1" fmla="*/ 18473 h 1997810"/>
                <a:gd name="connsiteX2" fmla="*/ 1615916 w 1615916"/>
                <a:gd name="connsiteY2" fmla="*/ 1997810 h 1997810"/>
                <a:gd name="connsiteX3" fmla="*/ 0 w 1615916"/>
                <a:gd name="connsiteY3" fmla="*/ 1985818 h 1997810"/>
                <a:gd name="connsiteX4" fmla="*/ 0 w 1615916"/>
                <a:gd name="connsiteY4" fmla="*/ 0 h 1997810"/>
                <a:gd name="connsiteX0" fmla="*/ 0 w 1615916"/>
                <a:gd name="connsiteY0" fmla="*/ 19307 h 1998644"/>
                <a:gd name="connsiteX1" fmla="*/ 1130938 w 1615916"/>
                <a:gd name="connsiteY1" fmla="*/ 0 h 1998644"/>
                <a:gd name="connsiteX2" fmla="*/ 1615916 w 1615916"/>
                <a:gd name="connsiteY2" fmla="*/ 1998644 h 1998644"/>
                <a:gd name="connsiteX3" fmla="*/ 0 w 1615916"/>
                <a:gd name="connsiteY3" fmla="*/ 1986652 h 1998644"/>
                <a:gd name="connsiteX4" fmla="*/ 0 w 1615916"/>
                <a:gd name="connsiteY4" fmla="*/ 834 h 1998644"/>
                <a:gd name="connsiteX0" fmla="*/ 49266 w 1665182"/>
                <a:gd name="connsiteY0" fmla="*/ 19307 h 1998644"/>
                <a:gd name="connsiteX1" fmla="*/ 1180204 w 1665182"/>
                <a:gd name="connsiteY1" fmla="*/ 0 h 1998644"/>
                <a:gd name="connsiteX2" fmla="*/ 1665182 w 1665182"/>
                <a:gd name="connsiteY2" fmla="*/ 1998644 h 1998644"/>
                <a:gd name="connsiteX3" fmla="*/ 49266 w 1665182"/>
                <a:gd name="connsiteY3" fmla="*/ 1986652 h 1998644"/>
                <a:gd name="connsiteX4" fmla="*/ 0 w 1665182"/>
                <a:gd name="connsiteY4" fmla="*/ 63579 h 1998644"/>
                <a:gd name="connsiteX0" fmla="*/ 43792 w 1665182"/>
                <a:gd name="connsiteY0" fmla="*/ 1 h 1998644"/>
                <a:gd name="connsiteX1" fmla="*/ 1180204 w 1665182"/>
                <a:gd name="connsiteY1" fmla="*/ 0 h 1998644"/>
                <a:gd name="connsiteX2" fmla="*/ 1665182 w 1665182"/>
                <a:gd name="connsiteY2" fmla="*/ 1998644 h 1998644"/>
                <a:gd name="connsiteX3" fmla="*/ 49266 w 1665182"/>
                <a:gd name="connsiteY3" fmla="*/ 1986652 h 1998644"/>
                <a:gd name="connsiteX4" fmla="*/ 0 w 1665182"/>
                <a:gd name="connsiteY4" fmla="*/ 63579 h 1998644"/>
                <a:gd name="connsiteX0" fmla="*/ 5473 w 1626863"/>
                <a:gd name="connsiteY0" fmla="*/ 3994 h 2002637"/>
                <a:gd name="connsiteX1" fmla="*/ 1141885 w 1626863"/>
                <a:gd name="connsiteY1" fmla="*/ 3993 h 2002637"/>
                <a:gd name="connsiteX2" fmla="*/ 1626863 w 1626863"/>
                <a:gd name="connsiteY2" fmla="*/ 2002637 h 2002637"/>
                <a:gd name="connsiteX3" fmla="*/ 10947 w 1626863"/>
                <a:gd name="connsiteY3" fmla="*/ 1990645 h 2002637"/>
                <a:gd name="connsiteX4" fmla="*/ 0 w 1626863"/>
                <a:gd name="connsiteY4" fmla="*/ 0 h 2002637"/>
                <a:gd name="connsiteX0" fmla="*/ 5473 w 1626863"/>
                <a:gd name="connsiteY0" fmla="*/ 3994 h 2002637"/>
                <a:gd name="connsiteX1" fmla="*/ 1141885 w 1626863"/>
                <a:gd name="connsiteY1" fmla="*/ 3993 h 2002637"/>
                <a:gd name="connsiteX2" fmla="*/ 1626863 w 1626863"/>
                <a:gd name="connsiteY2" fmla="*/ 2002637 h 2002637"/>
                <a:gd name="connsiteX3" fmla="*/ 16421 w 1626863"/>
                <a:gd name="connsiteY3" fmla="*/ 2000298 h 2002637"/>
                <a:gd name="connsiteX4" fmla="*/ 0 w 1626863"/>
                <a:gd name="connsiteY4" fmla="*/ 0 h 2002637"/>
                <a:gd name="connsiteX0" fmla="*/ 5473 w 1626863"/>
                <a:gd name="connsiteY0" fmla="*/ 3994 h 2014779"/>
                <a:gd name="connsiteX1" fmla="*/ 1141885 w 1626863"/>
                <a:gd name="connsiteY1" fmla="*/ 3993 h 2014779"/>
                <a:gd name="connsiteX2" fmla="*/ 1626863 w 1626863"/>
                <a:gd name="connsiteY2" fmla="*/ 2002637 h 2014779"/>
                <a:gd name="connsiteX3" fmla="*/ 5473 w 1626863"/>
                <a:gd name="connsiteY3" fmla="*/ 2014779 h 2014779"/>
                <a:gd name="connsiteX4" fmla="*/ 0 w 1626863"/>
                <a:gd name="connsiteY4" fmla="*/ 0 h 2014779"/>
                <a:gd name="connsiteX0" fmla="*/ 5999 w 1627389"/>
                <a:gd name="connsiteY0" fmla="*/ 3994 h 2009952"/>
                <a:gd name="connsiteX1" fmla="*/ 1142411 w 1627389"/>
                <a:gd name="connsiteY1" fmla="*/ 3993 h 2009952"/>
                <a:gd name="connsiteX2" fmla="*/ 1627389 w 1627389"/>
                <a:gd name="connsiteY2" fmla="*/ 2002637 h 2009952"/>
                <a:gd name="connsiteX3" fmla="*/ 526 w 1627389"/>
                <a:gd name="connsiteY3" fmla="*/ 2009952 h 2009952"/>
                <a:gd name="connsiteX4" fmla="*/ 526 w 1627389"/>
                <a:gd name="connsiteY4" fmla="*/ 0 h 2009952"/>
                <a:gd name="connsiteX0" fmla="*/ 11189 w 1632579"/>
                <a:gd name="connsiteY0" fmla="*/ 3994 h 2009952"/>
                <a:gd name="connsiteX1" fmla="*/ 1147601 w 1632579"/>
                <a:gd name="connsiteY1" fmla="*/ 3993 h 2009952"/>
                <a:gd name="connsiteX2" fmla="*/ 1632579 w 1632579"/>
                <a:gd name="connsiteY2" fmla="*/ 2002637 h 2009952"/>
                <a:gd name="connsiteX3" fmla="*/ 242 w 1632579"/>
                <a:gd name="connsiteY3" fmla="*/ 2009952 h 2009952"/>
                <a:gd name="connsiteX4" fmla="*/ 5716 w 1632579"/>
                <a:gd name="connsiteY4" fmla="*/ 0 h 2009952"/>
                <a:gd name="connsiteX0" fmla="*/ 5473 w 1626863"/>
                <a:gd name="connsiteY0" fmla="*/ 3994 h 2002637"/>
                <a:gd name="connsiteX1" fmla="*/ 1141885 w 1626863"/>
                <a:gd name="connsiteY1" fmla="*/ 3993 h 2002637"/>
                <a:gd name="connsiteX2" fmla="*/ 1626863 w 1626863"/>
                <a:gd name="connsiteY2" fmla="*/ 2002637 h 2002637"/>
                <a:gd name="connsiteX3" fmla="*/ 5474 w 1626863"/>
                <a:gd name="connsiteY3" fmla="*/ 1995473 h 2002637"/>
                <a:gd name="connsiteX4" fmla="*/ 0 w 1626863"/>
                <a:gd name="connsiteY4" fmla="*/ 0 h 2002637"/>
                <a:gd name="connsiteX0" fmla="*/ 5473 w 1626863"/>
                <a:gd name="connsiteY0" fmla="*/ 3994 h 2002637"/>
                <a:gd name="connsiteX1" fmla="*/ 1141885 w 1626863"/>
                <a:gd name="connsiteY1" fmla="*/ 3993 h 2002637"/>
                <a:gd name="connsiteX2" fmla="*/ 1626863 w 1626863"/>
                <a:gd name="connsiteY2" fmla="*/ 2002637 h 2002637"/>
                <a:gd name="connsiteX3" fmla="*/ 5474 w 1626863"/>
                <a:gd name="connsiteY3" fmla="*/ 2000300 h 2002637"/>
                <a:gd name="connsiteX4" fmla="*/ 0 w 1626863"/>
                <a:gd name="connsiteY4" fmla="*/ 0 h 2002637"/>
                <a:gd name="connsiteX0" fmla="*/ 5473 w 1626863"/>
                <a:gd name="connsiteY0" fmla="*/ 3994 h 2005126"/>
                <a:gd name="connsiteX1" fmla="*/ 1141885 w 1626863"/>
                <a:gd name="connsiteY1" fmla="*/ 3993 h 2005126"/>
                <a:gd name="connsiteX2" fmla="*/ 1626863 w 1626863"/>
                <a:gd name="connsiteY2" fmla="*/ 2002637 h 2005126"/>
                <a:gd name="connsiteX3" fmla="*/ 10949 w 1626863"/>
                <a:gd name="connsiteY3" fmla="*/ 2005126 h 2005126"/>
                <a:gd name="connsiteX4" fmla="*/ 0 w 1626863"/>
                <a:gd name="connsiteY4" fmla="*/ 0 h 2005126"/>
                <a:gd name="connsiteX0" fmla="*/ 0 w 1621390"/>
                <a:gd name="connsiteY0" fmla="*/ 1 h 2001133"/>
                <a:gd name="connsiteX1" fmla="*/ 1136412 w 1621390"/>
                <a:gd name="connsiteY1" fmla="*/ 0 h 2001133"/>
                <a:gd name="connsiteX2" fmla="*/ 1621390 w 1621390"/>
                <a:gd name="connsiteY2" fmla="*/ 1998644 h 2001133"/>
                <a:gd name="connsiteX3" fmla="*/ 5476 w 1621390"/>
                <a:gd name="connsiteY3" fmla="*/ 2001133 h 2001133"/>
                <a:gd name="connsiteX4" fmla="*/ 0 w 1621390"/>
                <a:gd name="connsiteY4" fmla="*/ 833 h 2001133"/>
                <a:gd name="connsiteX0" fmla="*/ 0 w 1621390"/>
                <a:gd name="connsiteY0" fmla="*/ 1 h 2001133"/>
                <a:gd name="connsiteX1" fmla="*/ 1136412 w 1621390"/>
                <a:gd name="connsiteY1" fmla="*/ 0 h 2001133"/>
                <a:gd name="connsiteX2" fmla="*/ 1621390 w 1621390"/>
                <a:gd name="connsiteY2" fmla="*/ 1998644 h 2001133"/>
                <a:gd name="connsiteX3" fmla="*/ 5476 w 1621390"/>
                <a:gd name="connsiteY3" fmla="*/ 2001133 h 2001133"/>
                <a:gd name="connsiteX4" fmla="*/ 5474 w 1621390"/>
                <a:gd name="connsiteY4" fmla="*/ 833 h 2001133"/>
                <a:gd name="connsiteX0" fmla="*/ 0 w 1621390"/>
                <a:gd name="connsiteY0" fmla="*/ 1 h 2003512"/>
                <a:gd name="connsiteX1" fmla="*/ 1136412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20609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099538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04807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10076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10076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10076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0 h 2003511"/>
                <a:gd name="connsiteX1" fmla="*/ 1115344 w 1621390"/>
                <a:gd name="connsiteY1" fmla="*/ 4867 h 2003511"/>
                <a:gd name="connsiteX2" fmla="*/ 1621390 w 1621390"/>
                <a:gd name="connsiteY2" fmla="*/ 2003511 h 2003511"/>
                <a:gd name="connsiteX3" fmla="*/ 5476 w 1621390"/>
                <a:gd name="connsiteY3" fmla="*/ 2001132 h 2003511"/>
                <a:gd name="connsiteX4" fmla="*/ 5474 w 1621390"/>
                <a:gd name="connsiteY4" fmla="*/ 832 h 2003511"/>
                <a:gd name="connsiteX0" fmla="*/ 624220 w 2245610"/>
                <a:gd name="connsiteY0" fmla="*/ 29396 h 2032907"/>
                <a:gd name="connsiteX1" fmla="*/ 1739564 w 2245610"/>
                <a:gd name="connsiteY1" fmla="*/ 34263 h 2032907"/>
                <a:gd name="connsiteX2" fmla="*/ 2245610 w 2245610"/>
                <a:gd name="connsiteY2" fmla="*/ 2032907 h 2032907"/>
                <a:gd name="connsiteX3" fmla="*/ 629696 w 2245610"/>
                <a:gd name="connsiteY3" fmla="*/ 2030528 h 2032907"/>
                <a:gd name="connsiteX4" fmla="*/ 0 w 2245610"/>
                <a:gd name="connsiteY4" fmla="*/ 0 h 2032907"/>
                <a:gd name="connsiteX0" fmla="*/ 0 w 1621390"/>
                <a:gd name="connsiteY0" fmla="*/ 0 h 2003511"/>
                <a:gd name="connsiteX1" fmla="*/ 1115344 w 1621390"/>
                <a:gd name="connsiteY1" fmla="*/ 4867 h 2003511"/>
                <a:gd name="connsiteX2" fmla="*/ 1621390 w 1621390"/>
                <a:gd name="connsiteY2" fmla="*/ 2003511 h 2003511"/>
                <a:gd name="connsiteX3" fmla="*/ 5476 w 1621390"/>
                <a:gd name="connsiteY3" fmla="*/ 2001132 h 2003511"/>
                <a:gd name="connsiteX0" fmla="*/ 0 w 2308329"/>
                <a:gd name="connsiteY0" fmla="*/ 25361 h 1998644"/>
                <a:gd name="connsiteX1" fmla="*/ 1802283 w 2308329"/>
                <a:gd name="connsiteY1" fmla="*/ 0 h 1998644"/>
                <a:gd name="connsiteX2" fmla="*/ 2308329 w 2308329"/>
                <a:gd name="connsiteY2" fmla="*/ 1998644 h 1998644"/>
                <a:gd name="connsiteX3" fmla="*/ 692415 w 2308329"/>
                <a:gd name="connsiteY3" fmla="*/ 1996265 h 1998644"/>
                <a:gd name="connsiteX0" fmla="*/ 0 w 2308329"/>
                <a:gd name="connsiteY0" fmla="*/ 25361 h 1998644"/>
                <a:gd name="connsiteX1" fmla="*/ 1802283 w 2308329"/>
                <a:gd name="connsiteY1" fmla="*/ 0 h 1998644"/>
                <a:gd name="connsiteX2" fmla="*/ 2308329 w 2308329"/>
                <a:gd name="connsiteY2" fmla="*/ 1998644 h 1998644"/>
                <a:gd name="connsiteX3" fmla="*/ 103611 w 2308329"/>
                <a:gd name="connsiteY3" fmla="*/ 1988709 h 1998644"/>
                <a:gd name="connsiteX0" fmla="*/ 0 w 2308329"/>
                <a:gd name="connsiteY0" fmla="*/ 25361 h 2003823"/>
                <a:gd name="connsiteX1" fmla="*/ 1802283 w 2308329"/>
                <a:gd name="connsiteY1" fmla="*/ 0 h 2003823"/>
                <a:gd name="connsiteX2" fmla="*/ 2308329 w 2308329"/>
                <a:gd name="connsiteY2" fmla="*/ 1998644 h 2003823"/>
                <a:gd name="connsiteX3" fmla="*/ 70900 w 2308329"/>
                <a:gd name="connsiteY3" fmla="*/ 2003823 h 2003823"/>
                <a:gd name="connsiteX0" fmla="*/ 0 w 2300152"/>
                <a:gd name="connsiteY0" fmla="*/ 10247 h 2003823"/>
                <a:gd name="connsiteX1" fmla="*/ 1794106 w 2300152"/>
                <a:gd name="connsiteY1" fmla="*/ 0 h 2003823"/>
                <a:gd name="connsiteX2" fmla="*/ 2300152 w 2300152"/>
                <a:gd name="connsiteY2" fmla="*/ 1998644 h 2003823"/>
                <a:gd name="connsiteX3" fmla="*/ 62723 w 2300152"/>
                <a:gd name="connsiteY3" fmla="*/ 2003823 h 2003823"/>
                <a:gd name="connsiteX0" fmla="*/ 2700 w 2237429"/>
                <a:gd name="connsiteY0" fmla="*/ 0 h 2008691"/>
                <a:gd name="connsiteX1" fmla="*/ 1731383 w 2237429"/>
                <a:gd name="connsiteY1" fmla="*/ 4868 h 2008691"/>
                <a:gd name="connsiteX2" fmla="*/ 2237429 w 2237429"/>
                <a:gd name="connsiteY2" fmla="*/ 2003512 h 2008691"/>
                <a:gd name="connsiteX3" fmla="*/ 0 w 2237429"/>
                <a:gd name="connsiteY3" fmla="*/ 2008691 h 2008691"/>
                <a:gd name="connsiteX0" fmla="*/ 2700 w 2191735"/>
                <a:gd name="connsiteY0" fmla="*/ 0 h 2008691"/>
                <a:gd name="connsiteX1" fmla="*/ 1731383 w 2191735"/>
                <a:gd name="connsiteY1" fmla="*/ 4868 h 2008691"/>
                <a:gd name="connsiteX2" fmla="*/ 2191735 w 2191735"/>
                <a:gd name="connsiteY2" fmla="*/ 2003512 h 2008691"/>
                <a:gd name="connsiteX3" fmla="*/ 0 w 2191735"/>
                <a:gd name="connsiteY3" fmla="*/ 2008691 h 2008691"/>
                <a:gd name="connsiteX0" fmla="*/ 2700 w 2159097"/>
                <a:gd name="connsiteY0" fmla="*/ 0 h 2008691"/>
                <a:gd name="connsiteX1" fmla="*/ 1731383 w 2159097"/>
                <a:gd name="connsiteY1" fmla="*/ 4868 h 2008691"/>
                <a:gd name="connsiteX2" fmla="*/ 2159097 w 2159097"/>
                <a:gd name="connsiteY2" fmla="*/ 2003512 h 2008691"/>
                <a:gd name="connsiteX3" fmla="*/ 0 w 2159097"/>
                <a:gd name="connsiteY3" fmla="*/ 2008691 h 2008691"/>
                <a:gd name="connsiteX0" fmla="*/ 2700 w 2139515"/>
                <a:gd name="connsiteY0" fmla="*/ 0 h 2008691"/>
                <a:gd name="connsiteX1" fmla="*/ 1731383 w 2139515"/>
                <a:gd name="connsiteY1" fmla="*/ 4868 h 2008691"/>
                <a:gd name="connsiteX2" fmla="*/ 2139515 w 2139515"/>
                <a:gd name="connsiteY2" fmla="*/ 2003512 h 2008691"/>
                <a:gd name="connsiteX3" fmla="*/ 0 w 2139515"/>
                <a:gd name="connsiteY3" fmla="*/ 2008691 h 2008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39515" h="2008691">
                  <a:moveTo>
                    <a:pt x="2700" y="0"/>
                  </a:moveTo>
                  <a:lnTo>
                    <a:pt x="1731383" y="4868"/>
                  </a:lnTo>
                  <a:lnTo>
                    <a:pt x="2139515" y="2003512"/>
                  </a:lnTo>
                  <a:lnTo>
                    <a:pt x="0" y="2008691"/>
                  </a:lnTo>
                </a:path>
              </a:pathLst>
            </a:custGeom>
            <a:solidFill>
              <a:srgbClr val="E500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3A195CC-1A75-4CD9-BF52-D238B0B65A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6035" y="4182733"/>
              <a:ext cx="2629898" cy="1802142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4D9CBE4-DDD9-4BF9-8287-2CDB3BF1E800}"/>
              </a:ext>
            </a:extLst>
          </p:cNvPr>
          <p:cNvGrpSpPr/>
          <p:nvPr/>
        </p:nvGrpSpPr>
        <p:grpSpPr>
          <a:xfrm>
            <a:off x="3138645" y="3956688"/>
            <a:ext cx="2886763" cy="2424971"/>
            <a:chOff x="3138645" y="3956688"/>
            <a:chExt cx="2886763" cy="2424971"/>
          </a:xfrm>
        </p:grpSpPr>
        <p:sp>
          <p:nvSpPr>
            <p:cNvPr id="16" name="Trapezoid 15">
              <a:extLst>
                <a:ext uri="{FF2B5EF4-FFF2-40B4-BE49-F238E27FC236}">
                  <a16:creationId xmlns:a16="http://schemas.microsoft.com/office/drawing/2014/main" xmlns="" id="{6EF474DE-BF96-41E1-9D0F-1BDFAF101314}"/>
                </a:ext>
              </a:extLst>
            </p:cNvPr>
            <p:cNvSpPr/>
            <p:nvPr/>
          </p:nvSpPr>
          <p:spPr>
            <a:xfrm flipV="1">
              <a:off x="3138645" y="3956688"/>
              <a:ext cx="2886763" cy="2305050"/>
            </a:xfrm>
            <a:prstGeom prst="trapezoid">
              <a:avLst>
                <a:gd name="adj" fmla="val 23326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79DE14B6-DC69-41A6-8FD3-6B06D94CF0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637864" y="4078197"/>
              <a:ext cx="1868271" cy="2303462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ACF7C3B5-142F-4426-A351-475FA6E4E6CE}"/>
              </a:ext>
            </a:extLst>
          </p:cNvPr>
          <p:cNvGrpSpPr/>
          <p:nvPr/>
        </p:nvGrpSpPr>
        <p:grpSpPr>
          <a:xfrm>
            <a:off x="755650" y="3846195"/>
            <a:ext cx="2863033" cy="2415543"/>
            <a:chOff x="755650" y="3846195"/>
            <a:chExt cx="2863033" cy="2415543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xmlns="" id="{96E8D25C-3104-4F03-B096-C7D94182C094}"/>
                </a:ext>
              </a:extLst>
            </p:cNvPr>
            <p:cNvSpPr/>
            <p:nvPr/>
          </p:nvSpPr>
          <p:spPr>
            <a:xfrm>
              <a:off x="755650" y="3947009"/>
              <a:ext cx="2863033" cy="2314729"/>
            </a:xfrm>
            <a:custGeom>
              <a:avLst/>
              <a:gdLst>
                <a:gd name="connsiteX0" fmla="*/ 0 w 1163782"/>
                <a:gd name="connsiteY0" fmla="*/ 18473 h 1985818"/>
                <a:gd name="connsiteX1" fmla="*/ 1163782 w 1163782"/>
                <a:gd name="connsiteY1" fmla="*/ 18473 h 1985818"/>
                <a:gd name="connsiteX2" fmla="*/ 1163782 w 1163782"/>
                <a:gd name="connsiteY2" fmla="*/ 1985818 h 1985818"/>
                <a:gd name="connsiteX3" fmla="*/ 0 w 1163782"/>
                <a:gd name="connsiteY3" fmla="*/ 1985818 h 1985818"/>
                <a:gd name="connsiteX4" fmla="*/ 0 w 1163782"/>
                <a:gd name="connsiteY4" fmla="*/ 0 h 1985818"/>
                <a:gd name="connsiteX0" fmla="*/ 0 w 1690255"/>
                <a:gd name="connsiteY0" fmla="*/ 18473 h 1985818"/>
                <a:gd name="connsiteX1" fmla="*/ 1163782 w 1690255"/>
                <a:gd name="connsiteY1" fmla="*/ 18473 h 1985818"/>
                <a:gd name="connsiteX2" fmla="*/ 1690255 w 1690255"/>
                <a:gd name="connsiteY2" fmla="*/ 1976582 h 1985818"/>
                <a:gd name="connsiteX3" fmla="*/ 0 w 1690255"/>
                <a:gd name="connsiteY3" fmla="*/ 1985818 h 1985818"/>
                <a:gd name="connsiteX4" fmla="*/ 0 w 1690255"/>
                <a:gd name="connsiteY4" fmla="*/ 0 h 1985818"/>
                <a:gd name="connsiteX0" fmla="*/ 0 w 1615916"/>
                <a:gd name="connsiteY0" fmla="*/ 18473 h 1997810"/>
                <a:gd name="connsiteX1" fmla="*/ 1163782 w 1615916"/>
                <a:gd name="connsiteY1" fmla="*/ 18473 h 1997810"/>
                <a:gd name="connsiteX2" fmla="*/ 1615916 w 1615916"/>
                <a:gd name="connsiteY2" fmla="*/ 1997810 h 1997810"/>
                <a:gd name="connsiteX3" fmla="*/ 0 w 1615916"/>
                <a:gd name="connsiteY3" fmla="*/ 1985818 h 1997810"/>
                <a:gd name="connsiteX4" fmla="*/ 0 w 1615916"/>
                <a:gd name="connsiteY4" fmla="*/ 0 h 1997810"/>
                <a:gd name="connsiteX0" fmla="*/ 0 w 1615916"/>
                <a:gd name="connsiteY0" fmla="*/ 19307 h 1998644"/>
                <a:gd name="connsiteX1" fmla="*/ 1130938 w 1615916"/>
                <a:gd name="connsiteY1" fmla="*/ 0 h 1998644"/>
                <a:gd name="connsiteX2" fmla="*/ 1615916 w 1615916"/>
                <a:gd name="connsiteY2" fmla="*/ 1998644 h 1998644"/>
                <a:gd name="connsiteX3" fmla="*/ 0 w 1615916"/>
                <a:gd name="connsiteY3" fmla="*/ 1986652 h 1998644"/>
                <a:gd name="connsiteX4" fmla="*/ 0 w 1615916"/>
                <a:gd name="connsiteY4" fmla="*/ 834 h 1998644"/>
                <a:gd name="connsiteX0" fmla="*/ 49266 w 1665182"/>
                <a:gd name="connsiteY0" fmla="*/ 19307 h 1998644"/>
                <a:gd name="connsiteX1" fmla="*/ 1180204 w 1665182"/>
                <a:gd name="connsiteY1" fmla="*/ 0 h 1998644"/>
                <a:gd name="connsiteX2" fmla="*/ 1665182 w 1665182"/>
                <a:gd name="connsiteY2" fmla="*/ 1998644 h 1998644"/>
                <a:gd name="connsiteX3" fmla="*/ 49266 w 1665182"/>
                <a:gd name="connsiteY3" fmla="*/ 1986652 h 1998644"/>
                <a:gd name="connsiteX4" fmla="*/ 0 w 1665182"/>
                <a:gd name="connsiteY4" fmla="*/ 63579 h 1998644"/>
                <a:gd name="connsiteX0" fmla="*/ 43792 w 1665182"/>
                <a:gd name="connsiteY0" fmla="*/ 1 h 1998644"/>
                <a:gd name="connsiteX1" fmla="*/ 1180204 w 1665182"/>
                <a:gd name="connsiteY1" fmla="*/ 0 h 1998644"/>
                <a:gd name="connsiteX2" fmla="*/ 1665182 w 1665182"/>
                <a:gd name="connsiteY2" fmla="*/ 1998644 h 1998644"/>
                <a:gd name="connsiteX3" fmla="*/ 49266 w 1665182"/>
                <a:gd name="connsiteY3" fmla="*/ 1986652 h 1998644"/>
                <a:gd name="connsiteX4" fmla="*/ 0 w 1665182"/>
                <a:gd name="connsiteY4" fmla="*/ 63579 h 1998644"/>
                <a:gd name="connsiteX0" fmla="*/ 5473 w 1626863"/>
                <a:gd name="connsiteY0" fmla="*/ 3994 h 2002637"/>
                <a:gd name="connsiteX1" fmla="*/ 1141885 w 1626863"/>
                <a:gd name="connsiteY1" fmla="*/ 3993 h 2002637"/>
                <a:gd name="connsiteX2" fmla="*/ 1626863 w 1626863"/>
                <a:gd name="connsiteY2" fmla="*/ 2002637 h 2002637"/>
                <a:gd name="connsiteX3" fmla="*/ 10947 w 1626863"/>
                <a:gd name="connsiteY3" fmla="*/ 1990645 h 2002637"/>
                <a:gd name="connsiteX4" fmla="*/ 0 w 1626863"/>
                <a:gd name="connsiteY4" fmla="*/ 0 h 2002637"/>
                <a:gd name="connsiteX0" fmla="*/ 5473 w 1626863"/>
                <a:gd name="connsiteY0" fmla="*/ 3994 h 2002637"/>
                <a:gd name="connsiteX1" fmla="*/ 1141885 w 1626863"/>
                <a:gd name="connsiteY1" fmla="*/ 3993 h 2002637"/>
                <a:gd name="connsiteX2" fmla="*/ 1626863 w 1626863"/>
                <a:gd name="connsiteY2" fmla="*/ 2002637 h 2002637"/>
                <a:gd name="connsiteX3" fmla="*/ 16421 w 1626863"/>
                <a:gd name="connsiteY3" fmla="*/ 2000298 h 2002637"/>
                <a:gd name="connsiteX4" fmla="*/ 0 w 1626863"/>
                <a:gd name="connsiteY4" fmla="*/ 0 h 2002637"/>
                <a:gd name="connsiteX0" fmla="*/ 5473 w 1626863"/>
                <a:gd name="connsiteY0" fmla="*/ 3994 h 2014779"/>
                <a:gd name="connsiteX1" fmla="*/ 1141885 w 1626863"/>
                <a:gd name="connsiteY1" fmla="*/ 3993 h 2014779"/>
                <a:gd name="connsiteX2" fmla="*/ 1626863 w 1626863"/>
                <a:gd name="connsiteY2" fmla="*/ 2002637 h 2014779"/>
                <a:gd name="connsiteX3" fmla="*/ 5473 w 1626863"/>
                <a:gd name="connsiteY3" fmla="*/ 2014779 h 2014779"/>
                <a:gd name="connsiteX4" fmla="*/ 0 w 1626863"/>
                <a:gd name="connsiteY4" fmla="*/ 0 h 2014779"/>
                <a:gd name="connsiteX0" fmla="*/ 5999 w 1627389"/>
                <a:gd name="connsiteY0" fmla="*/ 3994 h 2009952"/>
                <a:gd name="connsiteX1" fmla="*/ 1142411 w 1627389"/>
                <a:gd name="connsiteY1" fmla="*/ 3993 h 2009952"/>
                <a:gd name="connsiteX2" fmla="*/ 1627389 w 1627389"/>
                <a:gd name="connsiteY2" fmla="*/ 2002637 h 2009952"/>
                <a:gd name="connsiteX3" fmla="*/ 526 w 1627389"/>
                <a:gd name="connsiteY3" fmla="*/ 2009952 h 2009952"/>
                <a:gd name="connsiteX4" fmla="*/ 526 w 1627389"/>
                <a:gd name="connsiteY4" fmla="*/ 0 h 2009952"/>
                <a:gd name="connsiteX0" fmla="*/ 11189 w 1632579"/>
                <a:gd name="connsiteY0" fmla="*/ 3994 h 2009952"/>
                <a:gd name="connsiteX1" fmla="*/ 1147601 w 1632579"/>
                <a:gd name="connsiteY1" fmla="*/ 3993 h 2009952"/>
                <a:gd name="connsiteX2" fmla="*/ 1632579 w 1632579"/>
                <a:gd name="connsiteY2" fmla="*/ 2002637 h 2009952"/>
                <a:gd name="connsiteX3" fmla="*/ 242 w 1632579"/>
                <a:gd name="connsiteY3" fmla="*/ 2009952 h 2009952"/>
                <a:gd name="connsiteX4" fmla="*/ 5716 w 1632579"/>
                <a:gd name="connsiteY4" fmla="*/ 0 h 2009952"/>
                <a:gd name="connsiteX0" fmla="*/ 5473 w 1626863"/>
                <a:gd name="connsiteY0" fmla="*/ 3994 h 2002637"/>
                <a:gd name="connsiteX1" fmla="*/ 1141885 w 1626863"/>
                <a:gd name="connsiteY1" fmla="*/ 3993 h 2002637"/>
                <a:gd name="connsiteX2" fmla="*/ 1626863 w 1626863"/>
                <a:gd name="connsiteY2" fmla="*/ 2002637 h 2002637"/>
                <a:gd name="connsiteX3" fmla="*/ 5474 w 1626863"/>
                <a:gd name="connsiteY3" fmla="*/ 1995473 h 2002637"/>
                <a:gd name="connsiteX4" fmla="*/ 0 w 1626863"/>
                <a:gd name="connsiteY4" fmla="*/ 0 h 2002637"/>
                <a:gd name="connsiteX0" fmla="*/ 5473 w 1626863"/>
                <a:gd name="connsiteY0" fmla="*/ 3994 h 2002637"/>
                <a:gd name="connsiteX1" fmla="*/ 1141885 w 1626863"/>
                <a:gd name="connsiteY1" fmla="*/ 3993 h 2002637"/>
                <a:gd name="connsiteX2" fmla="*/ 1626863 w 1626863"/>
                <a:gd name="connsiteY2" fmla="*/ 2002637 h 2002637"/>
                <a:gd name="connsiteX3" fmla="*/ 5474 w 1626863"/>
                <a:gd name="connsiteY3" fmla="*/ 2000300 h 2002637"/>
                <a:gd name="connsiteX4" fmla="*/ 0 w 1626863"/>
                <a:gd name="connsiteY4" fmla="*/ 0 h 2002637"/>
                <a:gd name="connsiteX0" fmla="*/ 5473 w 1626863"/>
                <a:gd name="connsiteY0" fmla="*/ 3994 h 2005126"/>
                <a:gd name="connsiteX1" fmla="*/ 1141885 w 1626863"/>
                <a:gd name="connsiteY1" fmla="*/ 3993 h 2005126"/>
                <a:gd name="connsiteX2" fmla="*/ 1626863 w 1626863"/>
                <a:gd name="connsiteY2" fmla="*/ 2002637 h 2005126"/>
                <a:gd name="connsiteX3" fmla="*/ 10949 w 1626863"/>
                <a:gd name="connsiteY3" fmla="*/ 2005126 h 2005126"/>
                <a:gd name="connsiteX4" fmla="*/ 0 w 1626863"/>
                <a:gd name="connsiteY4" fmla="*/ 0 h 2005126"/>
                <a:gd name="connsiteX0" fmla="*/ 0 w 1621390"/>
                <a:gd name="connsiteY0" fmla="*/ 1 h 2001133"/>
                <a:gd name="connsiteX1" fmla="*/ 1136412 w 1621390"/>
                <a:gd name="connsiteY1" fmla="*/ 0 h 2001133"/>
                <a:gd name="connsiteX2" fmla="*/ 1621390 w 1621390"/>
                <a:gd name="connsiteY2" fmla="*/ 1998644 h 2001133"/>
                <a:gd name="connsiteX3" fmla="*/ 5476 w 1621390"/>
                <a:gd name="connsiteY3" fmla="*/ 2001133 h 2001133"/>
                <a:gd name="connsiteX4" fmla="*/ 0 w 1621390"/>
                <a:gd name="connsiteY4" fmla="*/ 833 h 2001133"/>
                <a:gd name="connsiteX0" fmla="*/ 0 w 1621390"/>
                <a:gd name="connsiteY0" fmla="*/ 1 h 2001133"/>
                <a:gd name="connsiteX1" fmla="*/ 1136412 w 1621390"/>
                <a:gd name="connsiteY1" fmla="*/ 0 h 2001133"/>
                <a:gd name="connsiteX2" fmla="*/ 1621390 w 1621390"/>
                <a:gd name="connsiteY2" fmla="*/ 1998644 h 2001133"/>
                <a:gd name="connsiteX3" fmla="*/ 5476 w 1621390"/>
                <a:gd name="connsiteY3" fmla="*/ 2001133 h 2001133"/>
                <a:gd name="connsiteX4" fmla="*/ 5474 w 1621390"/>
                <a:gd name="connsiteY4" fmla="*/ 833 h 2001133"/>
                <a:gd name="connsiteX0" fmla="*/ 0 w 1621390"/>
                <a:gd name="connsiteY0" fmla="*/ 1 h 2003512"/>
                <a:gd name="connsiteX1" fmla="*/ 1136412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20609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099538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04807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10076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10076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1 h 2003512"/>
                <a:gd name="connsiteX1" fmla="*/ 1110076 w 1621390"/>
                <a:gd name="connsiteY1" fmla="*/ 0 h 2003512"/>
                <a:gd name="connsiteX2" fmla="*/ 1621390 w 1621390"/>
                <a:gd name="connsiteY2" fmla="*/ 2003512 h 2003512"/>
                <a:gd name="connsiteX3" fmla="*/ 5476 w 1621390"/>
                <a:gd name="connsiteY3" fmla="*/ 2001133 h 2003512"/>
                <a:gd name="connsiteX4" fmla="*/ 5474 w 1621390"/>
                <a:gd name="connsiteY4" fmla="*/ 833 h 2003512"/>
                <a:gd name="connsiteX0" fmla="*/ 0 w 1621390"/>
                <a:gd name="connsiteY0" fmla="*/ 0 h 2003511"/>
                <a:gd name="connsiteX1" fmla="*/ 1115344 w 1621390"/>
                <a:gd name="connsiteY1" fmla="*/ 4867 h 2003511"/>
                <a:gd name="connsiteX2" fmla="*/ 1621390 w 1621390"/>
                <a:gd name="connsiteY2" fmla="*/ 2003511 h 2003511"/>
                <a:gd name="connsiteX3" fmla="*/ 5476 w 1621390"/>
                <a:gd name="connsiteY3" fmla="*/ 2001132 h 2003511"/>
                <a:gd name="connsiteX4" fmla="*/ 5474 w 1621390"/>
                <a:gd name="connsiteY4" fmla="*/ 832 h 2003511"/>
                <a:gd name="connsiteX0" fmla="*/ 624220 w 2245610"/>
                <a:gd name="connsiteY0" fmla="*/ 29396 h 2032907"/>
                <a:gd name="connsiteX1" fmla="*/ 1739564 w 2245610"/>
                <a:gd name="connsiteY1" fmla="*/ 34263 h 2032907"/>
                <a:gd name="connsiteX2" fmla="*/ 2245610 w 2245610"/>
                <a:gd name="connsiteY2" fmla="*/ 2032907 h 2032907"/>
                <a:gd name="connsiteX3" fmla="*/ 629696 w 2245610"/>
                <a:gd name="connsiteY3" fmla="*/ 2030528 h 2032907"/>
                <a:gd name="connsiteX4" fmla="*/ 0 w 2245610"/>
                <a:gd name="connsiteY4" fmla="*/ 0 h 2032907"/>
                <a:gd name="connsiteX0" fmla="*/ 0 w 1621390"/>
                <a:gd name="connsiteY0" fmla="*/ 0 h 2003511"/>
                <a:gd name="connsiteX1" fmla="*/ 1115344 w 1621390"/>
                <a:gd name="connsiteY1" fmla="*/ 4867 h 2003511"/>
                <a:gd name="connsiteX2" fmla="*/ 1621390 w 1621390"/>
                <a:gd name="connsiteY2" fmla="*/ 2003511 h 2003511"/>
                <a:gd name="connsiteX3" fmla="*/ 5476 w 1621390"/>
                <a:gd name="connsiteY3" fmla="*/ 2001132 h 2003511"/>
                <a:gd name="connsiteX0" fmla="*/ 0 w 2308329"/>
                <a:gd name="connsiteY0" fmla="*/ 25361 h 1998644"/>
                <a:gd name="connsiteX1" fmla="*/ 1802283 w 2308329"/>
                <a:gd name="connsiteY1" fmla="*/ 0 h 1998644"/>
                <a:gd name="connsiteX2" fmla="*/ 2308329 w 2308329"/>
                <a:gd name="connsiteY2" fmla="*/ 1998644 h 1998644"/>
                <a:gd name="connsiteX3" fmla="*/ 692415 w 2308329"/>
                <a:gd name="connsiteY3" fmla="*/ 1996265 h 1998644"/>
                <a:gd name="connsiteX0" fmla="*/ 0 w 2308329"/>
                <a:gd name="connsiteY0" fmla="*/ 25361 h 1998644"/>
                <a:gd name="connsiteX1" fmla="*/ 1802283 w 2308329"/>
                <a:gd name="connsiteY1" fmla="*/ 0 h 1998644"/>
                <a:gd name="connsiteX2" fmla="*/ 2308329 w 2308329"/>
                <a:gd name="connsiteY2" fmla="*/ 1998644 h 1998644"/>
                <a:gd name="connsiteX3" fmla="*/ 103611 w 2308329"/>
                <a:gd name="connsiteY3" fmla="*/ 1988709 h 1998644"/>
                <a:gd name="connsiteX0" fmla="*/ 0 w 2308329"/>
                <a:gd name="connsiteY0" fmla="*/ 25361 h 2003823"/>
                <a:gd name="connsiteX1" fmla="*/ 1802283 w 2308329"/>
                <a:gd name="connsiteY1" fmla="*/ 0 h 2003823"/>
                <a:gd name="connsiteX2" fmla="*/ 2308329 w 2308329"/>
                <a:gd name="connsiteY2" fmla="*/ 1998644 h 2003823"/>
                <a:gd name="connsiteX3" fmla="*/ 70900 w 2308329"/>
                <a:gd name="connsiteY3" fmla="*/ 2003823 h 2003823"/>
                <a:gd name="connsiteX0" fmla="*/ 0 w 2300152"/>
                <a:gd name="connsiteY0" fmla="*/ 10247 h 2003823"/>
                <a:gd name="connsiteX1" fmla="*/ 1794106 w 2300152"/>
                <a:gd name="connsiteY1" fmla="*/ 0 h 2003823"/>
                <a:gd name="connsiteX2" fmla="*/ 2300152 w 2300152"/>
                <a:gd name="connsiteY2" fmla="*/ 1998644 h 2003823"/>
                <a:gd name="connsiteX3" fmla="*/ 62723 w 2300152"/>
                <a:gd name="connsiteY3" fmla="*/ 2003823 h 2003823"/>
                <a:gd name="connsiteX0" fmla="*/ 2700 w 2237429"/>
                <a:gd name="connsiteY0" fmla="*/ 0 h 2008691"/>
                <a:gd name="connsiteX1" fmla="*/ 1731383 w 2237429"/>
                <a:gd name="connsiteY1" fmla="*/ 4868 h 2008691"/>
                <a:gd name="connsiteX2" fmla="*/ 2237429 w 2237429"/>
                <a:gd name="connsiteY2" fmla="*/ 2003512 h 2008691"/>
                <a:gd name="connsiteX3" fmla="*/ 0 w 2237429"/>
                <a:gd name="connsiteY3" fmla="*/ 2008691 h 2008691"/>
                <a:gd name="connsiteX0" fmla="*/ 2700 w 2185208"/>
                <a:gd name="connsiteY0" fmla="*/ 0 h 2008691"/>
                <a:gd name="connsiteX1" fmla="*/ 1731383 w 2185208"/>
                <a:gd name="connsiteY1" fmla="*/ 4868 h 2008691"/>
                <a:gd name="connsiteX2" fmla="*/ 2185208 w 2185208"/>
                <a:gd name="connsiteY2" fmla="*/ 2003512 h 2008691"/>
                <a:gd name="connsiteX3" fmla="*/ 0 w 2185208"/>
                <a:gd name="connsiteY3" fmla="*/ 2008691 h 2008691"/>
                <a:gd name="connsiteX0" fmla="*/ 2700 w 2119931"/>
                <a:gd name="connsiteY0" fmla="*/ 0 h 2008691"/>
                <a:gd name="connsiteX1" fmla="*/ 1731383 w 2119931"/>
                <a:gd name="connsiteY1" fmla="*/ 4868 h 2008691"/>
                <a:gd name="connsiteX2" fmla="*/ 2119931 w 2119931"/>
                <a:gd name="connsiteY2" fmla="*/ 1995954 h 2008691"/>
                <a:gd name="connsiteX3" fmla="*/ 0 w 2119931"/>
                <a:gd name="connsiteY3" fmla="*/ 2008691 h 2008691"/>
                <a:gd name="connsiteX0" fmla="*/ 2700 w 2146041"/>
                <a:gd name="connsiteY0" fmla="*/ 0 h 2008691"/>
                <a:gd name="connsiteX1" fmla="*/ 1731383 w 2146041"/>
                <a:gd name="connsiteY1" fmla="*/ 4868 h 2008691"/>
                <a:gd name="connsiteX2" fmla="*/ 2146041 w 2146041"/>
                <a:gd name="connsiteY2" fmla="*/ 1988398 h 2008691"/>
                <a:gd name="connsiteX3" fmla="*/ 0 w 2146041"/>
                <a:gd name="connsiteY3" fmla="*/ 2008691 h 2008691"/>
                <a:gd name="connsiteX0" fmla="*/ 2700 w 2132986"/>
                <a:gd name="connsiteY0" fmla="*/ 0 h 2008691"/>
                <a:gd name="connsiteX1" fmla="*/ 1731383 w 2132986"/>
                <a:gd name="connsiteY1" fmla="*/ 4868 h 2008691"/>
                <a:gd name="connsiteX2" fmla="*/ 2132986 w 2132986"/>
                <a:gd name="connsiteY2" fmla="*/ 1980840 h 2008691"/>
                <a:gd name="connsiteX3" fmla="*/ 0 w 2132986"/>
                <a:gd name="connsiteY3" fmla="*/ 2008691 h 2008691"/>
                <a:gd name="connsiteX0" fmla="*/ 2700 w 2146041"/>
                <a:gd name="connsiteY0" fmla="*/ 0 h 2008691"/>
                <a:gd name="connsiteX1" fmla="*/ 1731383 w 2146041"/>
                <a:gd name="connsiteY1" fmla="*/ 4868 h 2008691"/>
                <a:gd name="connsiteX2" fmla="*/ 2146041 w 2146041"/>
                <a:gd name="connsiteY2" fmla="*/ 1995954 h 2008691"/>
                <a:gd name="connsiteX3" fmla="*/ 0 w 2146041"/>
                <a:gd name="connsiteY3" fmla="*/ 2008691 h 2008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46041" h="2008691">
                  <a:moveTo>
                    <a:pt x="2700" y="0"/>
                  </a:moveTo>
                  <a:lnTo>
                    <a:pt x="1731383" y="4868"/>
                  </a:lnTo>
                  <a:lnTo>
                    <a:pt x="2146041" y="1995954"/>
                  </a:lnTo>
                  <a:lnTo>
                    <a:pt x="0" y="2008691"/>
                  </a:lnTo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4E1C8782-F7DF-4B95-B9A1-DC8154D8B4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1485" y="3846195"/>
              <a:ext cx="1881489" cy="23545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2715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C242E6CE-AA6D-48F7-955C-A0E52E592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Drug?</a:t>
            </a:r>
            <a:endParaRPr lang="en-GB" b="1" dirty="0">
              <a:latin typeface="Twinkl" pitchFamily="2" charset="0"/>
            </a:endParaRPr>
          </a:p>
        </p:txBody>
      </p:sp>
      <p:pic>
        <p:nvPicPr>
          <p:cNvPr id="40" name="Whole Class">
            <a:extLst>
              <a:ext uri="{FF2B5EF4-FFF2-40B4-BE49-F238E27FC236}">
                <a16:creationId xmlns:a16="http://schemas.microsoft.com/office/drawing/2014/main" xmlns="" id="{B58CB828-8F71-43E4-9752-33BE142F14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512363"/>
            <a:ext cx="1238498" cy="864000"/>
          </a:xfrm>
          <a:prstGeom prst="rect">
            <a:avLst/>
          </a:prstGeom>
        </p:spPr>
      </p:pic>
      <p:sp>
        <p:nvSpPr>
          <p:cNvPr id="70" name="Freeform: Shape 69">
            <a:extLst>
              <a:ext uri="{FF2B5EF4-FFF2-40B4-BE49-F238E27FC236}">
                <a16:creationId xmlns:a16="http://schemas.microsoft.com/office/drawing/2014/main" xmlns="" id="{875FB1D1-276A-4316-843D-99DF8942A463}"/>
              </a:ext>
            </a:extLst>
          </p:cNvPr>
          <p:cNvSpPr/>
          <p:nvPr/>
        </p:nvSpPr>
        <p:spPr>
          <a:xfrm>
            <a:off x="516890" y="1454330"/>
            <a:ext cx="7956550" cy="616801"/>
          </a:xfrm>
          <a:custGeom>
            <a:avLst/>
            <a:gdLst>
              <a:gd name="connsiteX0" fmla="*/ 0 w 5573486"/>
              <a:gd name="connsiteY0" fmla="*/ 0 h 1018903"/>
              <a:gd name="connsiteX1" fmla="*/ 5573486 w 5573486"/>
              <a:gd name="connsiteY1" fmla="*/ 0 h 1018903"/>
              <a:gd name="connsiteX2" fmla="*/ 4972594 w 5573486"/>
              <a:gd name="connsiteY2" fmla="*/ 1018903 h 1018903"/>
              <a:gd name="connsiteX3" fmla="*/ 0 w 5573486"/>
              <a:gd name="connsiteY3" fmla="*/ 1018903 h 1018903"/>
              <a:gd name="connsiteX4" fmla="*/ 0 w 5573486"/>
              <a:gd name="connsiteY4" fmla="*/ 0 h 1018903"/>
              <a:gd name="connsiteX5" fmla="*/ 113212 w 5573486"/>
              <a:gd name="connsiteY5" fmla="*/ 0 h 1018903"/>
              <a:gd name="connsiteX0" fmla="*/ 0 w 5573486"/>
              <a:gd name="connsiteY0" fmla="*/ 0 h 1018903"/>
              <a:gd name="connsiteX1" fmla="*/ 5573486 w 5573486"/>
              <a:gd name="connsiteY1" fmla="*/ 0 h 1018903"/>
              <a:gd name="connsiteX2" fmla="*/ 5216605 w 5573486"/>
              <a:gd name="connsiteY2" fmla="*/ 1018903 h 1018903"/>
              <a:gd name="connsiteX3" fmla="*/ 0 w 5573486"/>
              <a:gd name="connsiteY3" fmla="*/ 1018903 h 1018903"/>
              <a:gd name="connsiteX4" fmla="*/ 0 w 5573486"/>
              <a:gd name="connsiteY4" fmla="*/ 0 h 1018903"/>
              <a:gd name="connsiteX5" fmla="*/ 113212 w 5573486"/>
              <a:gd name="connsiteY5" fmla="*/ 0 h 1018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73486" h="1018903">
                <a:moveTo>
                  <a:pt x="0" y="0"/>
                </a:moveTo>
                <a:lnTo>
                  <a:pt x="5573486" y="0"/>
                </a:lnTo>
                <a:lnTo>
                  <a:pt x="5216605" y="1018903"/>
                </a:lnTo>
                <a:lnTo>
                  <a:pt x="0" y="1018903"/>
                </a:lnTo>
                <a:lnTo>
                  <a:pt x="0" y="0"/>
                </a:lnTo>
                <a:lnTo>
                  <a:pt x="113212" y="0"/>
                </a:lnTo>
              </a:path>
            </a:pathLst>
          </a:custGeom>
          <a:solidFill>
            <a:srgbClr val="00639A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24000" rtlCol="0" anchor="ctr"/>
          <a:lstStyle/>
          <a:p>
            <a:pPr lvl="0"/>
            <a:r>
              <a:rPr lang="en-GB" dirty="0">
                <a:solidFill>
                  <a:prstClr val="white"/>
                </a:solidFill>
              </a:rPr>
              <a:t>A lot of people think of the word ‘drug’ as always being a bad thing. 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xmlns="" id="{E53F1E4F-C27C-493E-B320-71DB2147CAF1}"/>
              </a:ext>
            </a:extLst>
          </p:cNvPr>
          <p:cNvSpPr txBox="1">
            <a:spLocks/>
          </p:cNvSpPr>
          <p:nvPr/>
        </p:nvSpPr>
        <p:spPr>
          <a:xfrm>
            <a:off x="670381" y="2028010"/>
            <a:ext cx="7848600" cy="78486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However, not all drugs are harmful if taken appropriately. Some drugs can actually help our health and wellbeing.</a:t>
            </a:r>
          </a:p>
        </p:txBody>
      </p:sp>
      <p:sp>
        <p:nvSpPr>
          <p:cNvPr id="19" name="Content Placeholder 15">
            <a:extLst>
              <a:ext uri="{FF2B5EF4-FFF2-40B4-BE49-F238E27FC236}">
                <a16:creationId xmlns:a16="http://schemas.microsoft.com/office/drawing/2014/main" xmlns="" id="{BA6FA988-0C90-471B-A641-3F48112BE321}"/>
              </a:ext>
            </a:extLst>
          </p:cNvPr>
          <p:cNvSpPr txBox="1">
            <a:spLocks/>
          </p:cNvSpPr>
          <p:nvPr/>
        </p:nvSpPr>
        <p:spPr>
          <a:xfrm>
            <a:off x="647700" y="3612833"/>
            <a:ext cx="7848600" cy="57599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This means that drugs affect the way we think, feel or behave.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xmlns="" id="{80C09987-4019-4746-A8CB-27C064F46501}"/>
              </a:ext>
            </a:extLst>
          </p:cNvPr>
          <p:cNvSpPr/>
          <p:nvPr/>
        </p:nvSpPr>
        <p:spPr>
          <a:xfrm>
            <a:off x="531041" y="2947850"/>
            <a:ext cx="7956550" cy="779419"/>
          </a:xfrm>
          <a:custGeom>
            <a:avLst/>
            <a:gdLst>
              <a:gd name="connsiteX0" fmla="*/ 0 w 5573486"/>
              <a:gd name="connsiteY0" fmla="*/ 0 h 1018903"/>
              <a:gd name="connsiteX1" fmla="*/ 5573486 w 5573486"/>
              <a:gd name="connsiteY1" fmla="*/ 0 h 1018903"/>
              <a:gd name="connsiteX2" fmla="*/ 4972594 w 5573486"/>
              <a:gd name="connsiteY2" fmla="*/ 1018903 h 1018903"/>
              <a:gd name="connsiteX3" fmla="*/ 0 w 5573486"/>
              <a:gd name="connsiteY3" fmla="*/ 1018903 h 1018903"/>
              <a:gd name="connsiteX4" fmla="*/ 0 w 5573486"/>
              <a:gd name="connsiteY4" fmla="*/ 0 h 1018903"/>
              <a:gd name="connsiteX5" fmla="*/ 113212 w 5573486"/>
              <a:gd name="connsiteY5" fmla="*/ 0 h 1018903"/>
              <a:gd name="connsiteX0" fmla="*/ 0 w 5573486"/>
              <a:gd name="connsiteY0" fmla="*/ 0 h 1018903"/>
              <a:gd name="connsiteX1" fmla="*/ 5573486 w 5573486"/>
              <a:gd name="connsiteY1" fmla="*/ 0 h 1018903"/>
              <a:gd name="connsiteX2" fmla="*/ 5216605 w 5573486"/>
              <a:gd name="connsiteY2" fmla="*/ 1018903 h 1018903"/>
              <a:gd name="connsiteX3" fmla="*/ 0 w 5573486"/>
              <a:gd name="connsiteY3" fmla="*/ 1018903 h 1018903"/>
              <a:gd name="connsiteX4" fmla="*/ 0 w 5573486"/>
              <a:gd name="connsiteY4" fmla="*/ 0 h 1018903"/>
              <a:gd name="connsiteX5" fmla="*/ 113212 w 5573486"/>
              <a:gd name="connsiteY5" fmla="*/ 0 h 1018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73486" h="1018903">
                <a:moveTo>
                  <a:pt x="0" y="0"/>
                </a:moveTo>
                <a:lnTo>
                  <a:pt x="5573486" y="0"/>
                </a:lnTo>
                <a:lnTo>
                  <a:pt x="5216605" y="1018903"/>
                </a:lnTo>
                <a:lnTo>
                  <a:pt x="0" y="1018903"/>
                </a:lnTo>
                <a:lnTo>
                  <a:pt x="0" y="0"/>
                </a:lnTo>
                <a:lnTo>
                  <a:pt x="113212" y="0"/>
                </a:lnTo>
              </a:path>
            </a:pathLst>
          </a:custGeom>
          <a:solidFill>
            <a:srgbClr val="E5007E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24000" rtlCol="0" anchor="ctr"/>
          <a:lstStyle/>
          <a:p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The definition of a drug is ‘a substance that causes a physiological </a:t>
            </a:r>
            <a:b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change on the body when it enters the body’.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65C505F-B942-4518-8500-B16EDC0577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16282" y="3750472"/>
            <a:ext cx="2772068" cy="2854980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1153E248-9E20-4638-B02E-60EF8F4875B9}"/>
              </a:ext>
            </a:extLst>
          </p:cNvPr>
          <p:cNvGrpSpPr/>
          <p:nvPr/>
        </p:nvGrpSpPr>
        <p:grpSpPr>
          <a:xfrm>
            <a:off x="921420" y="4163434"/>
            <a:ext cx="4380558" cy="2037342"/>
            <a:chOff x="4944766" y="1834787"/>
            <a:chExt cx="3132593" cy="1320498"/>
          </a:xfrm>
          <a:solidFill>
            <a:srgbClr val="00B0F0"/>
          </a:solidFill>
        </p:grpSpPr>
        <p:sp>
          <p:nvSpPr>
            <p:cNvPr id="23" name="Thought Bubble: Cloud 22">
              <a:extLst>
                <a:ext uri="{FF2B5EF4-FFF2-40B4-BE49-F238E27FC236}">
                  <a16:creationId xmlns:a16="http://schemas.microsoft.com/office/drawing/2014/main" xmlns="" id="{715AF032-EAAC-49C2-B986-68AD25415E3E}"/>
                </a:ext>
              </a:extLst>
            </p:cNvPr>
            <p:cNvSpPr/>
            <p:nvPr/>
          </p:nvSpPr>
          <p:spPr>
            <a:xfrm>
              <a:off x="4944766" y="1834787"/>
              <a:ext cx="3132593" cy="1320498"/>
            </a:xfrm>
            <a:prstGeom prst="cloudCallout">
              <a:avLst>
                <a:gd name="adj1" fmla="val 71414"/>
                <a:gd name="adj2" fmla="val -2680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0F16A06A-44AF-4767-A308-2499DFEE6C2A}"/>
                </a:ext>
              </a:extLst>
            </p:cNvPr>
            <p:cNvSpPr txBox="1"/>
            <p:nvPr/>
          </p:nvSpPr>
          <p:spPr>
            <a:xfrm>
              <a:off x="5215423" y="2103059"/>
              <a:ext cx="2722808" cy="6695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DFDFD"/>
                  </a:solidFill>
                  <a:latin typeface="Twinkl" pitchFamily="2" charset="0"/>
                </a:rPr>
                <a:t>Can you think how the things in the pictures might cause a change in the body or affect the body? Let’s take another look…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521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Oval 53">
            <a:extLst>
              <a:ext uri="{FF2B5EF4-FFF2-40B4-BE49-F238E27FC236}">
                <a16:creationId xmlns:a16="http://schemas.microsoft.com/office/drawing/2014/main" xmlns="" id="{61D88E66-3416-4B39-8877-FEA97A08D68E}"/>
              </a:ext>
            </a:extLst>
          </p:cNvPr>
          <p:cNvSpPr/>
          <p:nvPr/>
        </p:nvSpPr>
        <p:spPr>
          <a:xfrm>
            <a:off x="6367145" y="3532188"/>
            <a:ext cx="1920240" cy="1920240"/>
          </a:xfrm>
          <a:prstGeom prst="ellipse">
            <a:avLst/>
          </a:prstGeom>
          <a:solidFill>
            <a:srgbClr val="18A0DB"/>
          </a:solidFill>
          <a:ln w="76200">
            <a:solidFill>
              <a:srgbClr val="AFDE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xmlns="" id="{E4C8F43B-A12D-47D9-9527-73F2D3CE090A}"/>
              </a:ext>
            </a:extLst>
          </p:cNvPr>
          <p:cNvSpPr/>
          <p:nvPr/>
        </p:nvSpPr>
        <p:spPr>
          <a:xfrm>
            <a:off x="1708785" y="1411605"/>
            <a:ext cx="5726430" cy="1880235"/>
          </a:xfrm>
          <a:prstGeom prst="flowChartProcess">
            <a:avLst/>
          </a:prstGeom>
          <a:solidFill>
            <a:srgbClr val="AFDE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When we take medicines prescribed by our doctor,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we want the drug in the medicine to cause a physiological change in our body. That change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might be that we want to stop pain, stop a cough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or fight an infection.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C242E6CE-AA6D-48F7-955C-A0E52E592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 pitchFamily="2" charset="0"/>
              </a:rPr>
              <a:t>Are All Drugs Dangerous?</a:t>
            </a:r>
          </a:p>
        </p:txBody>
      </p:sp>
      <p:pic>
        <p:nvPicPr>
          <p:cNvPr id="40" name="Whole Class">
            <a:extLst>
              <a:ext uri="{FF2B5EF4-FFF2-40B4-BE49-F238E27FC236}">
                <a16:creationId xmlns:a16="http://schemas.microsoft.com/office/drawing/2014/main" xmlns="" id="{B58CB828-8F71-43E4-9752-33BE142F14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512363"/>
            <a:ext cx="1238498" cy="86400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6B0CB304-1483-45AC-9BEF-D73D7F015CA3}"/>
              </a:ext>
            </a:extLst>
          </p:cNvPr>
          <p:cNvCxnSpPr>
            <a:cxnSpLocks/>
          </p:cNvCxnSpPr>
          <p:nvPr/>
        </p:nvCxnSpPr>
        <p:spPr>
          <a:xfrm>
            <a:off x="5257800" y="3159443"/>
            <a:ext cx="1669415" cy="1257300"/>
          </a:xfrm>
          <a:prstGeom prst="line">
            <a:avLst/>
          </a:prstGeom>
          <a:ln w="76200" cap="flat" cmpd="sng" algn="ctr">
            <a:solidFill>
              <a:srgbClr val="AFDEF7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7111BE3E-B457-4841-A46D-C78E35268070}"/>
              </a:ext>
            </a:extLst>
          </p:cNvPr>
          <p:cNvSpPr/>
          <p:nvPr/>
        </p:nvSpPr>
        <p:spPr>
          <a:xfrm>
            <a:off x="6355715" y="3509010"/>
            <a:ext cx="1920240" cy="1920240"/>
          </a:xfrm>
          <a:prstGeom prst="ellipse">
            <a:avLst/>
          </a:prstGeom>
          <a:solidFill>
            <a:srgbClr val="18A0DB"/>
          </a:solidFill>
          <a:ln w="76200">
            <a:solidFill>
              <a:srgbClr val="AFDE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Process 40">
            <a:extLst>
              <a:ext uri="{FF2B5EF4-FFF2-40B4-BE49-F238E27FC236}">
                <a16:creationId xmlns:a16="http://schemas.microsoft.com/office/drawing/2014/main" xmlns="" id="{9450ADDD-F88E-4A15-B38B-C81092D64682}"/>
              </a:ext>
            </a:extLst>
          </p:cNvPr>
          <p:cNvSpPr/>
          <p:nvPr/>
        </p:nvSpPr>
        <p:spPr>
          <a:xfrm>
            <a:off x="1708785" y="1411605"/>
            <a:ext cx="5726430" cy="1880235"/>
          </a:xfrm>
          <a:prstGeom prst="flowChartProcess">
            <a:avLst/>
          </a:prstGeom>
          <a:solidFill>
            <a:srgbClr val="AFDE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>
                <a:solidFill>
                  <a:schemeClr val="tx1"/>
                </a:solidFill>
                <a:sym typeface="Wingdings" panose="05000000000000000000" pitchFamily="2" charset="2"/>
              </a:rPr>
              <a:t>We might take a drug as a pill or an injection to prevent us from getting ill. For example, when people travel to certain countries, they have vaccines to stop them from contracting an illness when abroad.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E2A80854-95D2-439D-B932-A258288A8875}"/>
              </a:ext>
            </a:extLst>
          </p:cNvPr>
          <p:cNvCxnSpPr>
            <a:cxnSpLocks/>
            <a:stCxn id="42" idx="6"/>
            <a:endCxn id="10" idx="2"/>
          </p:cNvCxnSpPr>
          <p:nvPr/>
        </p:nvCxnSpPr>
        <p:spPr>
          <a:xfrm flipV="1">
            <a:off x="4930775" y="4469130"/>
            <a:ext cx="1424940" cy="590868"/>
          </a:xfrm>
          <a:prstGeom prst="line">
            <a:avLst/>
          </a:prstGeom>
          <a:ln w="76200" cap="flat" cmpd="sng" algn="ctr">
            <a:solidFill>
              <a:srgbClr val="AFDEF7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D4924D65-1C0C-4FA3-B964-0A1204E422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370" y="4054637"/>
            <a:ext cx="2125980" cy="1053466"/>
          </a:xfrm>
          <a:prstGeom prst="rect">
            <a:avLst/>
          </a:prstGeom>
        </p:spPr>
      </p:pic>
      <p:sp>
        <p:nvSpPr>
          <p:cNvPr id="48" name="Flowchart: Process 47">
            <a:extLst>
              <a:ext uri="{FF2B5EF4-FFF2-40B4-BE49-F238E27FC236}">
                <a16:creationId xmlns:a16="http://schemas.microsoft.com/office/drawing/2014/main" xmlns="" id="{054057DF-C741-476D-9534-CB7D4EB3B870}"/>
              </a:ext>
            </a:extLst>
          </p:cNvPr>
          <p:cNvSpPr/>
          <p:nvPr/>
        </p:nvSpPr>
        <p:spPr>
          <a:xfrm>
            <a:off x="1708785" y="1411605"/>
            <a:ext cx="5726430" cy="1381125"/>
          </a:xfrm>
          <a:prstGeom prst="flowChartProcess">
            <a:avLst/>
          </a:prstGeom>
          <a:solidFill>
            <a:srgbClr val="AFDE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>
                <a:solidFill>
                  <a:schemeClr val="tx1"/>
                </a:solidFill>
                <a:sym typeface="Wingdings" panose="05000000000000000000" pitchFamily="2" charset="2"/>
              </a:rPr>
              <a:t>Some people have an illness called diabetes. </a:t>
            </a:r>
            <a:br>
              <a:rPr lang="en-GB" dirty="0">
                <a:solidFill>
                  <a:schemeClr val="tx1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chemeClr val="tx1"/>
                </a:solidFill>
                <a:sym typeface="Wingdings" panose="05000000000000000000" pitchFamily="2" charset="2"/>
              </a:rPr>
              <a:t>They take a drug called insulin to prevent them from getting ill.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xmlns="" id="{B8B37F6F-B675-4ECF-9E0E-51DFD8D8B10E}"/>
              </a:ext>
            </a:extLst>
          </p:cNvPr>
          <p:cNvCxnSpPr>
            <a:cxnSpLocks/>
          </p:cNvCxnSpPr>
          <p:nvPr/>
        </p:nvCxnSpPr>
        <p:spPr>
          <a:xfrm>
            <a:off x="2655570" y="2717483"/>
            <a:ext cx="521970" cy="1865947"/>
          </a:xfrm>
          <a:prstGeom prst="line">
            <a:avLst/>
          </a:prstGeom>
          <a:ln w="76200" cap="flat" cmpd="sng" algn="ctr">
            <a:solidFill>
              <a:srgbClr val="AFDEF7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460A9CC5-A13E-4FEC-BC85-368B8E4E61FC}"/>
              </a:ext>
            </a:extLst>
          </p:cNvPr>
          <p:cNvSpPr/>
          <p:nvPr/>
        </p:nvSpPr>
        <p:spPr>
          <a:xfrm>
            <a:off x="3010535" y="4099878"/>
            <a:ext cx="1920240" cy="1920240"/>
          </a:xfrm>
          <a:prstGeom prst="ellipse">
            <a:avLst/>
          </a:prstGeom>
          <a:solidFill>
            <a:srgbClr val="18A0DB"/>
          </a:solidFill>
          <a:ln w="76200">
            <a:solidFill>
              <a:srgbClr val="AFDE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BC898A37-849A-479E-AA9C-1FAFF0F304B9}"/>
              </a:ext>
            </a:extLst>
          </p:cNvPr>
          <p:cNvSpPr/>
          <p:nvPr/>
        </p:nvSpPr>
        <p:spPr>
          <a:xfrm>
            <a:off x="3014345" y="4099878"/>
            <a:ext cx="1920240" cy="1920240"/>
          </a:xfrm>
          <a:prstGeom prst="ellipse">
            <a:avLst/>
          </a:prstGeom>
          <a:solidFill>
            <a:srgbClr val="18A0DB"/>
          </a:solidFill>
          <a:ln w="76200">
            <a:solidFill>
              <a:srgbClr val="AFDE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4D3F1418-DEEB-4DBD-86B2-99207DA254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512" y="3886200"/>
            <a:ext cx="2720217" cy="24917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487523F4-D33B-4E61-A929-092E47B157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620" y="4284093"/>
            <a:ext cx="2719388" cy="1736025"/>
          </a:xfrm>
          <a:prstGeom prst="rect">
            <a:avLst/>
          </a:prstGeom>
        </p:spPr>
      </p:pic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xmlns="" id="{6EA6E362-5795-4525-B6DD-24E7829B8859}"/>
              </a:ext>
            </a:extLst>
          </p:cNvPr>
          <p:cNvCxnSpPr>
            <a:cxnSpLocks/>
          </p:cNvCxnSpPr>
          <p:nvPr/>
        </p:nvCxnSpPr>
        <p:spPr>
          <a:xfrm flipV="1">
            <a:off x="4957445" y="4461510"/>
            <a:ext cx="1424940" cy="590868"/>
          </a:xfrm>
          <a:prstGeom prst="line">
            <a:avLst/>
          </a:prstGeom>
          <a:ln w="76200" cap="flat" cmpd="sng" algn="ctr">
            <a:solidFill>
              <a:srgbClr val="AFDEF7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02FEC869-821C-4F30-947B-71491991F2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23890" y="2788920"/>
            <a:ext cx="2880360" cy="2880360"/>
          </a:xfrm>
          <a:prstGeom prst="rect">
            <a:avLst/>
          </a:prstGeom>
        </p:spPr>
      </p:pic>
      <p:sp>
        <p:nvSpPr>
          <p:cNvPr id="58" name="Flowchart: Process 57">
            <a:extLst>
              <a:ext uri="{FF2B5EF4-FFF2-40B4-BE49-F238E27FC236}">
                <a16:creationId xmlns:a16="http://schemas.microsoft.com/office/drawing/2014/main" xmlns="" id="{D71A5E3F-77A1-4B4F-A935-40DA4991A040}"/>
              </a:ext>
            </a:extLst>
          </p:cNvPr>
          <p:cNvSpPr/>
          <p:nvPr/>
        </p:nvSpPr>
        <p:spPr>
          <a:xfrm>
            <a:off x="1708785" y="1411605"/>
            <a:ext cx="5726430" cy="1381125"/>
          </a:xfrm>
          <a:prstGeom prst="flowChartProcess">
            <a:avLst/>
          </a:prstGeom>
          <a:solidFill>
            <a:srgbClr val="AFDE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>
                <a:solidFill>
                  <a:schemeClr val="tx1"/>
                </a:solidFill>
                <a:sym typeface="Wingdings" panose="05000000000000000000" pitchFamily="2" charset="2"/>
              </a:rPr>
              <a:t>Other people take a drug in their asthma inhaler to prevent them from having an asthma attack.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AC5C99B-1F00-4107-8C50-FCEBCB062A5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36" y="1279208"/>
            <a:ext cx="1352243" cy="5017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51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11" grpId="0" animBg="1"/>
      <p:bldP spid="10" grpId="0" animBg="1"/>
      <p:bldP spid="10" grpId="1" animBg="1"/>
      <p:bldP spid="41" grpId="0" animBg="1"/>
      <p:bldP spid="41" grpId="1" animBg="1"/>
      <p:bldP spid="48" grpId="0" animBg="1"/>
      <p:bldP spid="42" grpId="0" animBg="1"/>
      <p:bldP spid="42" grpId="1" animBg="1"/>
      <p:bldP spid="52" grpId="0" animBg="1"/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6E11853C-7F92-4539-AAB7-3B0A57BB6E62}"/>
              </a:ext>
            </a:extLst>
          </p:cNvPr>
          <p:cNvSpPr/>
          <p:nvPr/>
        </p:nvSpPr>
        <p:spPr>
          <a:xfrm>
            <a:off x="539750" y="3933825"/>
            <a:ext cx="6192520" cy="149542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Having too much of a drug, even a medicine</a:t>
            </a:r>
            <a:b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to make you feel better, can make you very</a:t>
            </a:r>
            <a:b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poorly. That is why it is important to always</a:t>
            </a:r>
            <a:b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check the instructions and take the right dose.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8C66D6E-1E14-491A-BAB6-C3164274FA87}"/>
              </a:ext>
            </a:extLst>
          </p:cNvPr>
          <p:cNvSpPr/>
          <p:nvPr/>
        </p:nvSpPr>
        <p:spPr>
          <a:xfrm>
            <a:off x="539750" y="2817495"/>
            <a:ext cx="6192520" cy="92773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People must never have someone else’s </a:t>
            </a:r>
            <a:b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medication if a doctor hasn’t prescribed it</a:t>
            </a:r>
            <a:b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for them.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C242E6CE-AA6D-48F7-955C-A0E52E592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 pitchFamily="2" charset="0"/>
              </a:rPr>
              <a:t>Are All Drugs Dangerous?</a:t>
            </a:r>
          </a:p>
        </p:txBody>
      </p:sp>
      <p:pic>
        <p:nvPicPr>
          <p:cNvPr id="40" name="Whole Class">
            <a:extLst>
              <a:ext uri="{FF2B5EF4-FFF2-40B4-BE49-F238E27FC236}">
                <a16:creationId xmlns:a16="http://schemas.microsoft.com/office/drawing/2014/main" xmlns="" id="{B58CB828-8F71-43E4-9752-33BE142F14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512363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172902B7-385A-4F2D-9A54-61236E86E653}"/>
              </a:ext>
            </a:extLst>
          </p:cNvPr>
          <p:cNvSpPr/>
          <p:nvPr/>
        </p:nvSpPr>
        <p:spPr>
          <a:xfrm>
            <a:off x="539750" y="1800225"/>
            <a:ext cx="8064500" cy="82867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288000" rIns="288000" bIns="288000" rtlCol="0" anchor="ctr"/>
          <a:lstStyle/>
          <a:p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All drugs can be dangerous if they are </a:t>
            </a:r>
            <a:b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chemeClr val="bg1"/>
                </a:solidFill>
                <a:sym typeface="Wingdings" panose="05000000000000000000" pitchFamily="2" charset="2"/>
              </a:rPr>
              <a:t>taken incorrectly.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3485B99A-4C9F-47A1-BD3E-497FF7B492BD}"/>
              </a:ext>
            </a:extLst>
          </p:cNvPr>
          <p:cNvSpPr/>
          <p:nvPr/>
        </p:nvSpPr>
        <p:spPr>
          <a:xfrm flipH="1">
            <a:off x="5869409" y="1508760"/>
            <a:ext cx="2734839" cy="4799965"/>
          </a:xfrm>
          <a:custGeom>
            <a:avLst/>
            <a:gdLst>
              <a:gd name="connsiteX0" fmla="*/ 0 w 1163782"/>
              <a:gd name="connsiteY0" fmla="*/ 18473 h 1985818"/>
              <a:gd name="connsiteX1" fmla="*/ 1163782 w 1163782"/>
              <a:gd name="connsiteY1" fmla="*/ 18473 h 1985818"/>
              <a:gd name="connsiteX2" fmla="*/ 1163782 w 1163782"/>
              <a:gd name="connsiteY2" fmla="*/ 1985818 h 1985818"/>
              <a:gd name="connsiteX3" fmla="*/ 0 w 1163782"/>
              <a:gd name="connsiteY3" fmla="*/ 1985818 h 1985818"/>
              <a:gd name="connsiteX4" fmla="*/ 0 w 1163782"/>
              <a:gd name="connsiteY4" fmla="*/ 0 h 1985818"/>
              <a:gd name="connsiteX0" fmla="*/ 0 w 1690255"/>
              <a:gd name="connsiteY0" fmla="*/ 18473 h 1985818"/>
              <a:gd name="connsiteX1" fmla="*/ 1163782 w 1690255"/>
              <a:gd name="connsiteY1" fmla="*/ 18473 h 1985818"/>
              <a:gd name="connsiteX2" fmla="*/ 1690255 w 1690255"/>
              <a:gd name="connsiteY2" fmla="*/ 1976582 h 1985818"/>
              <a:gd name="connsiteX3" fmla="*/ 0 w 1690255"/>
              <a:gd name="connsiteY3" fmla="*/ 1985818 h 1985818"/>
              <a:gd name="connsiteX4" fmla="*/ 0 w 1690255"/>
              <a:gd name="connsiteY4" fmla="*/ 0 h 1985818"/>
              <a:gd name="connsiteX0" fmla="*/ 0 w 1615916"/>
              <a:gd name="connsiteY0" fmla="*/ 18473 h 1997810"/>
              <a:gd name="connsiteX1" fmla="*/ 1163782 w 1615916"/>
              <a:gd name="connsiteY1" fmla="*/ 18473 h 1997810"/>
              <a:gd name="connsiteX2" fmla="*/ 1615916 w 1615916"/>
              <a:gd name="connsiteY2" fmla="*/ 1997810 h 1997810"/>
              <a:gd name="connsiteX3" fmla="*/ 0 w 1615916"/>
              <a:gd name="connsiteY3" fmla="*/ 1985818 h 1997810"/>
              <a:gd name="connsiteX4" fmla="*/ 0 w 1615916"/>
              <a:gd name="connsiteY4" fmla="*/ 0 h 1997810"/>
              <a:gd name="connsiteX0" fmla="*/ 0 w 1615916"/>
              <a:gd name="connsiteY0" fmla="*/ 19307 h 1998644"/>
              <a:gd name="connsiteX1" fmla="*/ 1130938 w 1615916"/>
              <a:gd name="connsiteY1" fmla="*/ 0 h 1998644"/>
              <a:gd name="connsiteX2" fmla="*/ 1615916 w 1615916"/>
              <a:gd name="connsiteY2" fmla="*/ 1998644 h 1998644"/>
              <a:gd name="connsiteX3" fmla="*/ 0 w 1615916"/>
              <a:gd name="connsiteY3" fmla="*/ 1986652 h 1998644"/>
              <a:gd name="connsiteX4" fmla="*/ 0 w 1615916"/>
              <a:gd name="connsiteY4" fmla="*/ 834 h 1998644"/>
              <a:gd name="connsiteX0" fmla="*/ 49266 w 1665182"/>
              <a:gd name="connsiteY0" fmla="*/ 19307 h 1998644"/>
              <a:gd name="connsiteX1" fmla="*/ 1180204 w 1665182"/>
              <a:gd name="connsiteY1" fmla="*/ 0 h 1998644"/>
              <a:gd name="connsiteX2" fmla="*/ 1665182 w 1665182"/>
              <a:gd name="connsiteY2" fmla="*/ 1998644 h 1998644"/>
              <a:gd name="connsiteX3" fmla="*/ 49266 w 1665182"/>
              <a:gd name="connsiteY3" fmla="*/ 1986652 h 1998644"/>
              <a:gd name="connsiteX4" fmla="*/ 0 w 1665182"/>
              <a:gd name="connsiteY4" fmla="*/ 63579 h 1998644"/>
              <a:gd name="connsiteX0" fmla="*/ 43792 w 1665182"/>
              <a:gd name="connsiteY0" fmla="*/ 1 h 1998644"/>
              <a:gd name="connsiteX1" fmla="*/ 1180204 w 1665182"/>
              <a:gd name="connsiteY1" fmla="*/ 0 h 1998644"/>
              <a:gd name="connsiteX2" fmla="*/ 1665182 w 1665182"/>
              <a:gd name="connsiteY2" fmla="*/ 1998644 h 1998644"/>
              <a:gd name="connsiteX3" fmla="*/ 49266 w 1665182"/>
              <a:gd name="connsiteY3" fmla="*/ 1986652 h 1998644"/>
              <a:gd name="connsiteX4" fmla="*/ 0 w 1665182"/>
              <a:gd name="connsiteY4" fmla="*/ 63579 h 1998644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10947 w 1626863"/>
              <a:gd name="connsiteY3" fmla="*/ 1990645 h 2002637"/>
              <a:gd name="connsiteX4" fmla="*/ 0 w 1626863"/>
              <a:gd name="connsiteY4" fmla="*/ 0 h 2002637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16421 w 1626863"/>
              <a:gd name="connsiteY3" fmla="*/ 2000298 h 2002637"/>
              <a:gd name="connsiteX4" fmla="*/ 0 w 1626863"/>
              <a:gd name="connsiteY4" fmla="*/ 0 h 2002637"/>
              <a:gd name="connsiteX0" fmla="*/ 5473 w 1626863"/>
              <a:gd name="connsiteY0" fmla="*/ 3994 h 2014779"/>
              <a:gd name="connsiteX1" fmla="*/ 1141885 w 1626863"/>
              <a:gd name="connsiteY1" fmla="*/ 3993 h 2014779"/>
              <a:gd name="connsiteX2" fmla="*/ 1626863 w 1626863"/>
              <a:gd name="connsiteY2" fmla="*/ 2002637 h 2014779"/>
              <a:gd name="connsiteX3" fmla="*/ 5473 w 1626863"/>
              <a:gd name="connsiteY3" fmla="*/ 2014779 h 2014779"/>
              <a:gd name="connsiteX4" fmla="*/ 0 w 1626863"/>
              <a:gd name="connsiteY4" fmla="*/ 0 h 2014779"/>
              <a:gd name="connsiteX0" fmla="*/ 5999 w 1627389"/>
              <a:gd name="connsiteY0" fmla="*/ 3994 h 2009952"/>
              <a:gd name="connsiteX1" fmla="*/ 1142411 w 1627389"/>
              <a:gd name="connsiteY1" fmla="*/ 3993 h 2009952"/>
              <a:gd name="connsiteX2" fmla="*/ 1627389 w 1627389"/>
              <a:gd name="connsiteY2" fmla="*/ 2002637 h 2009952"/>
              <a:gd name="connsiteX3" fmla="*/ 526 w 1627389"/>
              <a:gd name="connsiteY3" fmla="*/ 2009952 h 2009952"/>
              <a:gd name="connsiteX4" fmla="*/ 526 w 1627389"/>
              <a:gd name="connsiteY4" fmla="*/ 0 h 2009952"/>
              <a:gd name="connsiteX0" fmla="*/ 11189 w 1632579"/>
              <a:gd name="connsiteY0" fmla="*/ 3994 h 2009952"/>
              <a:gd name="connsiteX1" fmla="*/ 1147601 w 1632579"/>
              <a:gd name="connsiteY1" fmla="*/ 3993 h 2009952"/>
              <a:gd name="connsiteX2" fmla="*/ 1632579 w 1632579"/>
              <a:gd name="connsiteY2" fmla="*/ 2002637 h 2009952"/>
              <a:gd name="connsiteX3" fmla="*/ 242 w 1632579"/>
              <a:gd name="connsiteY3" fmla="*/ 2009952 h 2009952"/>
              <a:gd name="connsiteX4" fmla="*/ 5716 w 1632579"/>
              <a:gd name="connsiteY4" fmla="*/ 0 h 2009952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5474 w 1626863"/>
              <a:gd name="connsiteY3" fmla="*/ 1995473 h 2002637"/>
              <a:gd name="connsiteX4" fmla="*/ 0 w 1626863"/>
              <a:gd name="connsiteY4" fmla="*/ 0 h 2002637"/>
              <a:gd name="connsiteX0" fmla="*/ 5473 w 1626863"/>
              <a:gd name="connsiteY0" fmla="*/ 3994 h 2002637"/>
              <a:gd name="connsiteX1" fmla="*/ 1141885 w 1626863"/>
              <a:gd name="connsiteY1" fmla="*/ 3993 h 2002637"/>
              <a:gd name="connsiteX2" fmla="*/ 1626863 w 1626863"/>
              <a:gd name="connsiteY2" fmla="*/ 2002637 h 2002637"/>
              <a:gd name="connsiteX3" fmla="*/ 5474 w 1626863"/>
              <a:gd name="connsiteY3" fmla="*/ 2000300 h 2002637"/>
              <a:gd name="connsiteX4" fmla="*/ 0 w 1626863"/>
              <a:gd name="connsiteY4" fmla="*/ 0 h 2002637"/>
              <a:gd name="connsiteX0" fmla="*/ 5473 w 1626863"/>
              <a:gd name="connsiteY0" fmla="*/ 3994 h 2005126"/>
              <a:gd name="connsiteX1" fmla="*/ 1141885 w 1626863"/>
              <a:gd name="connsiteY1" fmla="*/ 3993 h 2005126"/>
              <a:gd name="connsiteX2" fmla="*/ 1626863 w 1626863"/>
              <a:gd name="connsiteY2" fmla="*/ 2002637 h 2005126"/>
              <a:gd name="connsiteX3" fmla="*/ 10949 w 1626863"/>
              <a:gd name="connsiteY3" fmla="*/ 2005126 h 2005126"/>
              <a:gd name="connsiteX4" fmla="*/ 0 w 1626863"/>
              <a:gd name="connsiteY4" fmla="*/ 0 h 2005126"/>
              <a:gd name="connsiteX0" fmla="*/ 0 w 1621390"/>
              <a:gd name="connsiteY0" fmla="*/ 1 h 2001133"/>
              <a:gd name="connsiteX1" fmla="*/ 1136412 w 1621390"/>
              <a:gd name="connsiteY1" fmla="*/ 0 h 2001133"/>
              <a:gd name="connsiteX2" fmla="*/ 1621390 w 1621390"/>
              <a:gd name="connsiteY2" fmla="*/ 1998644 h 2001133"/>
              <a:gd name="connsiteX3" fmla="*/ 5476 w 1621390"/>
              <a:gd name="connsiteY3" fmla="*/ 2001133 h 2001133"/>
              <a:gd name="connsiteX4" fmla="*/ 0 w 1621390"/>
              <a:gd name="connsiteY4" fmla="*/ 833 h 2001133"/>
              <a:gd name="connsiteX0" fmla="*/ 0 w 1621390"/>
              <a:gd name="connsiteY0" fmla="*/ 1 h 2001133"/>
              <a:gd name="connsiteX1" fmla="*/ 1136412 w 1621390"/>
              <a:gd name="connsiteY1" fmla="*/ 0 h 2001133"/>
              <a:gd name="connsiteX2" fmla="*/ 1621390 w 1621390"/>
              <a:gd name="connsiteY2" fmla="*/ 1998644 h 2001133"/>
              <a:gd name="connsiteX3" fmla="*/ 5476 w 1621390"/>
              <a:gd name="connsiteY3" fmla="*/ 2001133 h 2001133"/>
              <a:gd name="connsiteX4" fmla="*/ 5474 w 1621390"/>
              <a:gd name="connsiteY4" fmla="*/ 833 h 2001133"/>
              <a:gd name="connsiteX0" fmla="*/ 0 w 1621390"/>
              <a:gd name="connsiteY0" fmla="*/ 1 h 2003512"/>
              <a:gd name="connsiteX1" fmla="*/ 1136412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20609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099538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04807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10076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10076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1 h 2003512"/>
              <a:gd name="connsiteX1" fmla="*/ 1110076 w 1621390"/>
              <a:gd name="connsiteY1" fmla="*/ 0 h 2003512"/>
              <a:gd name="connsiteX2" fmla="*/ 1621390 w 1621390"/>
              <a:gd name="connsiteY2" fmla="*/ 2003512 h 2003512"/>
              <a:gd name="connsiteX3" fmla="*/ 5476 w 1621390"/>
              <a:gd name="connsiteY3" fmla="*/ 2001133 h 2003512"/>
              <a:gd name="connsiteX4" fmla="*/ 5474 w 1621390"/>
              <a:gd name="connsiteY4" fmla="*/ 833 h 2003512"/>
              <a:gd name="connsiteX0" fmla="*/ 0 w 1621390"/>
              <a:gd name="connsiteY0" fmla="*/ 0 h 2003511"/>
              <a:gd name="connsiteX1" fmla="*/ 1115344 w 1621390"/>
              <a:gd name="connsiteY1" fmla="*/ 4867 h 2003511"/>
              <a:gd name="connsiteX2" fmla="*/ 1621390 w 1621390"/>
              <a:gd name="connsiteY2" fmla="*/ 2003511 h 2003511"/>
              <a:gd name="connsiteX3" fmla="*/ 5476 w 1621390"/>
              <a:gd name="connsiteY3" fmla="*/ 2001132 h 2003511"/>
              <a:gd name="connsiteX4" fmla="*/ 5474 w 1621390"/>
              <a:gd name="connsiteY4" fmla="*/ 832 h 2003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1390" h="2003511">
                <a:moveTo>
                  <a:pt x="0" y="0"/>
                </a:moveTo>
                <a:lnTo>
                  <a:pt x="1115344" y="4867"/>
                </a:lnTo>
                <a:lnTo>
                  <a:pt x="1621390" y="2003511"/>
                </a:lnTo>
                <a:lnTo>
                  <a:pt x="5476" y="2001132"/>
                </a:lnTo>
                <a:cubicBezTo>
                  <a:pt x="3652" y="1329539"/>
                  <a:pt x="7298" y="672425"/>
                  <a:pt x="5474" y="832"/>
                </a:cubicBezTo>
              </a:path>
            </a:pathLst>
          </a:custGeom>
          <a:solidFill>
            <a:srgbClr val="E5007E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C7D56182-A8B6-4FBA-94A2-6BC8E70228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100" y="2369270"/>
            <a:ext cx="4159250" cy="35394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3F8ECC7-7C3A-4306-AAAD-B07D6D8360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454" y="2005013"/>
            <a:ext cx="1580468" cy="4000500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45D33420-4D53-4FA7-9273-A01810A0AC81}"/>
              </a:ext>
            </a:extLst>
          </p:cNvPr>
          <p:cNvGrpSpPr/>
          <p:nvPr/>
        </p:nvGrpSpPr>
        <p:grpSpPr>
          <a:xfrm>
            <a:off x="4721010" y="1593850"/>
            <a:ext cx="4365840" cy="4679950"/>
            <a:chOff x="5338230" y="2470834"/>
            <a:chExt cx="3497160" cy="380074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2576E04B-FDCA-4AFF-B949-DC8C3ED3E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8230" y="2470834"/>
              <a:ext cx="3497160" cy="380074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xmlns="" id="{7598B6A8-865B-4820-BEE5-70EC164907E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6118" y="3246121"/>
              <a:ext cx="978132" cy="2073373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E5D7F165-42A3-4423-BFC9-5A6A5DE567D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543" y="1628775"/>
            <a:ext cx="3159774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33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Lesson Presentation Template V4" id="{BB369500-6563-4633-A901-37D26BFB8F16}" vid="{5732CB1A-E63C-40B1-8651-804584F584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2311</TotalTime>
  <Words>288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Twinkl</vt:lpstr>
      <vt:lpstr>Tuffy-TTF</vt:lpstr>
      <vt:lpstr>Sassoon Infant Rg</vt:lpstr>
      <vt:lpstr>Wingdings</vt:lpstr>
      <vt:lpstr>Office Theme</vt:lpstr>
      <vt:lpstr>What Is a Drug?</vt:lpstr>
      <vt:lpstr>What Is a Drug?</vt:lpstr>
      <vt:lpstr>What Is a Drug?</vt:lpstr>
      <vt:lpstr>Are All Drugs Dangerous?</vt:lpstr>
      <vt:lpstr>Are All Drugs Dangerous?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Karen Pinkney</dc:creator>
  <cp:lastModifiedBy>Louise Vincent</cp:lastModifiedBy>
  <cp:revision>254</cp:revision>
  <dcterms:created xsi:type="dcterms:W3CDTF">2019-04-19T13:13:58Z</dcterms:created>
  <dcterms:modified xsi:type="dcterms:W3CDTF">2020-06-25T11:48:01Z</dcterms:modified>
</cp:coreProperties>
</file>