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69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B5361F-A5A3-4A91-8598-3A44320807F6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A409F3-6686-4745-9DC3-0CF1A743C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648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CC47-B77B-4C05-94B1-C8B037F2BE9B}" type="datetime1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374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AE8A1-E7EB-4EC4-9B84-1848A54C03AE}" type="datetime1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9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21B2-7FC9-4FF0-B5A3-0E8A7CA7F116}" type="datetime1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067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B3236-0C0D-4F6D-A845-384131E16770}" type="datetime1">
              <a:rPr lang="en-GB" smtClean="0"/>
              <a:t>28/05/2020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367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3BA2-C3A5-41AE-933F-2BF45D13498E}" type="datetime1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27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DF279-DFCB-4BB8-B293-D8B61902812D}" type="datetime1">
              <a:rPr lang="en-GB" smtClean="0"/>
              <a:t>28/05/2020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623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FE327-7E60-4283-82A1-FC60E84C9D4E}" type="datetime1">
              <a:rPr lang="en-GB" smtClean="0"/>
              <a:t>28/05/2020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524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6B399-CBD2-4D90-90EE-38858E02D423}" type="datetime1">
              <a:rPr lang="en-GB" smtClean="0"/>
              <a:t>28/05/2020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996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3F9E-BB26-4990-9516-2994D1B06508}" type="datetime1">
              <a:rPr lang="en-GB" smtClean="0"/>
              <a:t>28/05/2020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256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CA27-1097-4468-9706-A338527D41E9}" type="datetime1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45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73C35-F689-4C9F-8460-B914AB80C775}" type="datetime1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205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BC8D6-B88D-4C4A-9873-F0DC2C41A4AB}" type="datetime1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6A90E-08AC-4C70-8068-ECE7E908A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285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n5ULJ_kcFzI&amp;list=RDn5ULJ_kcFzI&amp;start_radio=1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bbc.co.uk/bitesize/articles/zbcnf4j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youtube.com/watch?v=tmt5fXhU7R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Year 4 Maths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Calculating the perimeter of rectilinear shapes</a:t>
            </a:r>
            <a:endParaRPr lang="en-GB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80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perimeter of a shape?</a:t>
            </a:r>
            <a:endParaRPr lang="en-GB" dirty="0"/>
          </a:p>
        </p:txBody>
      </p:sp>
      <p:pic>
        <p:nvPicPr>
          <p:cNvPr id="5" name="Content Placeholder 4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7033" y="2644277"/>
            <a:ext cx="7897934" cy="3396342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147033" y="2011680"/>
            <a:ext cx="7897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Click this link for a funky song!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943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So, how do you find the perimeter?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You add up the lengths around the outside of the shape!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619794" y="3278777"/>
            <a:ext cx="2142309" cy="19855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802674" y="2965269"/>
            <a:ext cx="1789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4cm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796142" y="5214602"/>
            <a:ext cx="1789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4cm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762103" y="4010048"/>
            <a:ext cx="781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38200" y="4010048"/>
            <a:ext cx="781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233851" y="2965269"/>
            <a:ext cx="546027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So, to find the perimeter of this square, I would need to add up the lengths of all of the sides.</a:t>
            </a:r>
          </a:p>
          <a:p>
            <a:endParaRPr lang="en-GB" sz="2800" dirty="0"/>
          </a:p>
          <a:p>
            <a:r>
              <a:rPr lang="en-GB" sz="2800" dirty="0" smtClean="0"/>
              <a:t>4cm + 4cm + 4cm + 4cm = 16cm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271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the perimeter of these shapes*?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386840" y="2276997"/>
            <a:ext cx="2651760" cy="11756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752115" y="2276997"/>
            <a:ext cx="1985554" cy="18639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845628" y="2276997"/>
            <a:ext cx="770709" cy="3017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364377" y="190766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 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364376" y="341642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 cm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038600" y="2680159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800100" y="2676248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845628" y="190766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845628" y="5245494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087982" y="3470937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 cm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616337" y="3466877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 cm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9326879" y="190766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737669" y="302429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9440091" y="4140926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8153400" y="302429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9564190" y="5820189"/>
            <a:ext cx="219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*not drawn to scale!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200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the perimeter of these shapes?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386840" y="2276997"/>
            <a:ext cx="2651760" cy="11756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752115" y="2276997"/>
            <a:ext cx="1985554" cy="18639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845628" y="2276997"/>
            <a:ext cx="770709" cy="3017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364377" y="190766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 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364376" y="341642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 cm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038600" y="2680159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800100" y="2676248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845628" y="190766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845628" y="5245494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087982" y="3470937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 cm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616337" y="3466877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 cm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9326879" y="190766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737669" y="302429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9440091" y="4140926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8153400" y="3024295"/>
            <a:ext cx="101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386840" y="3936298"/>
            <a:ext cx="3098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 + 7 + 4 + 4 = 22cm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91396" y="5725042"/>
            <a:ext cx="3098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 + 10 + 2 + 2 = 24cm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8586651" y="4717019"/>
            <a:ext cx="3098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+ 6 + 6 + 6 = 24cm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722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Sometimes all of the lengths aren’t marked on the shape.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1627" y="2524647"/>
            <a:ext cx="4129095" cy="2739684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826034" y="2377440"/>
            <a:ext cx="5303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can our previous maths learning help us here?</a:t>
            </a:r>
            <a:endParaRPr lang="en-GB" sz="4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731" y="3894489"/>
            <a:ext cx="2135098" cy="206585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99063" y="2377440"/>
            <a:ext cx="1151981" cy="52322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62209" y="3500299"/>
            <a:ext cx="1151981" cy="52322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688162" y="2377440"/>
            <a:ext cx="480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98254" y="3503815"/>
            <a:ext cx="480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2569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291" y="565275"/>
            <a:ext cx="2135098" cy="20658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781" y="354603"/>
            <a:ext cx="6905625" cy="2647950"/>
          </a:xfrm>
          <a:prstGeom prst="rect">
            <a:avLst/>
          </a:prstGeom>
        </p:spPr>
      </p:pic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776222" y="3485958"/>
            <a:ext cx="3597530" cy="23869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47291" y="3644537"/>
            <a:ext cx="56228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Using this list of properties of 2D shapes, I can work out the missing sides before I add them together to find the perimeter!</a:t>
            </a:r>
            <a:endParaRPr lang="en-GB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8153400" y="3382927"/>
            <a:ext cx="342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535952" y="4271554"/>
            <a:ext cx="480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7850777" y="3485958"/>
            <a:ext cx="1049823" cy="328396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372362" y="4368966"/>
            <a:ext cx="807719" cy="328396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760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386" y="533251"/>
            <a:ext cx="2135098" cy="2065852"/>
          </a:xfrm>
          <a:prstGeom prst="rect">
            <a:avLst/>
          </a:prstGeom>
        </p:spPr>
      </p:pic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77092" y="3389686"/>
            <a:ext cx="3597530" cy="238698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981" y="443045"/>
            <a:ext cx="6050650" cy="20425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98617" y="3219869"/>
            <a:ext cx="1750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12cm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248194" y="4212293"/>
            <a:ext cx="1750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7</a:t>
            </a:r>
            <a:r>
              <a:rPr lang="en-GB" sz="2800" dirty="0" smtClean="0"/>
              <a:t>cm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5596147" y="2897935"/>
            <a:ext cx="482019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So, I know the missing sides are the same length as it’s opposite side! Now I can find my answer!</a:t>
            </a:r>
          </a:p>
          <a:p>
            <a:endParaRPr lang="en-GB" sz="2800" dirty="0"/>
          </a:p>
          <a:p>
            <a:r>
              <a:rPr lang="en-GB" sz="2800" dirty="0" smtClean="0"/>
              <a:t>12 + 12 + 7 + 7 = 38cm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286000" y="3219869"/>
            <a:ext cx="1151981" cy="52322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4954" y="4246927"/>
            <a:ext cx="1151981" cy="52322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6544492" y="5551714"/>
            <a:ext cx="4807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Now have a go at Day 1 tasks!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49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096691" y="1254033"/>
            <a:ext cx="19986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Day 2</a:t>
            </a:r>
            <a:endParaRPr lang="en-GB" sz="6000" dirty="0"/>
          </a:p>
        </p:txBody>
      </p:sp>
      <p:pic>
        <p:nvPicPr>
          <p:cNvPr id="6" name="Picture 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9382" y="4830533"/>
            <a:ext cx="2718843" cy="998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06286" y="2834640"/>
            <a:ext cx="99277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If you can, warm up your brain and remind yourself about Perimeter – click the link below and it will take you to a BBC </a:t>
            </a:r>
            <a:r>
              <a:rPr lang="en-GB" sz="2800" dirty="0" err="1" smtClean="0"/>
              <a:t>Bitesize</a:t>
            </a:r>
            <a:r>
              <a:rPr lang="en-GB" sz="2800" dirty="0" smtClean="0"/>
              <a:t> page all about perimeter. Scroll down to activity 2 and take the quiz!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8504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Quick Quiz!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3733" y="1690688"/>
            <a:ext cx="5416778" cy="44608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06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Quick Quiz Answers!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3733" y="1690688"/>
            <a:ext cx="5416778" cy="44608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640338" y="1951951"/>
            <a:ext cx="300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+mj-lt"/>
              </a:rPr>
              <a:t>X</a:t>
            </a:r>
            <a:endParaRPr lang="en-GB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40338" y="4264661"/>
            <a:ext cx="287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+mj-lt"/>
              </a:rPr>
              <a:t>X</a:t>
            </a:r>
            <a:endParaRPr lang="en-GB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44847" y="5208112"/>
            <a:ext cx="287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+mj-lt"/>
              </a:rPr>
              <a:t>X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6219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90451" y="822960"/>
            <a:ext cx="104110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In our last lesson, we were working out the perimeter of rectangles and squares, using our knowledge of properties of 2D shapes.</a:t>
            </a:r>
          </a:p>
          <a:p>
            <a:endParaRPr lang="en-GB" sz="3200" dirty="0"/>
          </a:p>
          <a:p>
            <a:r>
              <a:rPr lang="en-GB" sz="3200" dirty="0" smtClean="0"/>
              <a:t>In this lesson, we are going to practise working out the perimeter of shapes made up of more than 1 rectangle.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5356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502" y="692330"/>
            <a:ext cx="10695826" cy="44544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57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5901" y="2114728"/>
            <a:ext cx="4307446" cy="36329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137954" y="775969"/>
            <a:ext cx="79160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Can you calculate the perimeter of this shape?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0132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09451" y="4915576"/>
            <a:ext cx="397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Answer = 36cm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6289765" y="1337154"/>
            <a:ext cx="449797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Step 1 – I chose a starting point and added 	the first 2 sides together (I always go 	clockwise!)</a:t>
            </a:r>
            <a:br>
              <a:rPr lang="en-GB" dirty="0" smtClean="0"/>
            </a:br>
            <a:r>
              <a:rPr lang="en-GB" dirty="0" smtClean="0"/>
              <a:t>	 </a:t>
            </a:r>
            <a:r>
              <a:rPr lang="en-GB" i="1" dirty="0" smtClean="0"/>
              <a:t>3 + 8 = 11</a:t>
            </a:r>
          </a:p>
          <a:p>
            <a:endParaRPr lang="en-GB" dirty="0"/>
          </a:p>
          <a:p>
            <a:r>
              <a:rPr lang="en-GB" dirty="0" smtClean="0"/>
              <a:t>Step 2 – I then took the answer from step 1     	and added the next side  </a:t>
            </a:r>
            <a:br>
              <a:rPr lang="en-GB" dirty="0" smtClean="0"/>
            </a:br>
            <a:r>
              <a:rPr lang="en-GB" dirty="0" smtClean="0"/>
              <a:t>	</a:t>
            </a:r>
            <a:r>
              <a:rPr lang="en-GB" i="1" dirty="0" smtClean="0"/>
              <a:t>11 + 10 = 21</a:t>
            </a:r>
          </a:p>
          <a:p>
            <a:endParaRPr lang="en-GB" dirty="0"/>
          </a:p>
          <a:p>
            <a:r>
              <a:rPr lang="en-GB" dirty="0" smtClean="0"/>
              <a:t>Step 3 -  I took the answer from step 2 and</a:t>
            </a:r>
            <a:br>
              <a:rPr lang="en-GB" dirty="0" smtClean="0"/>
            </a:br>
            <a:r>
              <a:rPr lang="en-GB" dirty="0" smtClean="0"/>
              <a:t>	added the next side</a:t>
            </a:r>
            <a:br>
              <a:rPr lang="en-GB" dirty="0" smtClean="0"/>
            </a:br>
            <a:r>
              <a:rPr lang="en-GB" dirty="0" smtClean="0"/>
              <a:t>	</a:t>
            </a:r>
            <a:r>
              <a:rPr lang="en-GB" i="1" dirty="0" smtClean="0"/>
              <a:t>21 + 4 = 25</a:t>
            </a:r>
          </a:p>
          <a:p>
            <a:endParaRPr lang="en-GB" dirty="0"/>
          </a:p>
          <a:p>
            <a:r>
              <a:rPr lang="en-GB" dirty="0" smtClean="0"/>
              <a:t>Step 4 – I continued until I had added all of 	the sides.</a:t>
            </a:r>
            <a:br>
              <a:rPr lang="en-GB" dirty="0" smtClean="0"/>
            </a:br>
            <a:r>
              <a:rPr lang="en-GB" dirty="0" smtClean="0"/>
              <a:t>	</a:t>
            </a:r>
            <a:r>
              <a:rPr lang="en-GB" i="1" dirty="0" smtClean="0"/>
              <a:t>25 + 7 = 32</a:t>
            </a:r>
            <a:br>
              <a:rPr lang="en-GB" i="1" dirty="0" smtClean="0"/>
            </a:br>
            <a:endParaRPr lang="en-GB" i="1" dirty="0" smtClean="0"/>
          </a:p>
          <a:p>
            <a:r>
              <a:rPr lang="en-GB" i="1" dirty="0" smtClean="0"/>
              <a:t>	32 + 4 = 36</a:t>
            </a:r>
            <a:endParaRPr lang="en-GB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94114" y="195943"/>
            <a:ext cx="8791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How did I get my answer?</a:t>
            </a:r>
            <a:endParaRPr lang="en-GB" sz="3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3350"/>
            <a:ext cx="4486275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90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077" y="2416631"/>
            <a:ext cx="5003841" cy="34799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364377" y="888274"/>
            <a:ext cx="7445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Can you find the perimeter of this rectilinear shape?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7757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914" y="2420949"/>
            <a:ext cx="5003841" cy="34799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13955" y="928377"/>
            <a:ext cx="7445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Can you find the perimeter of this rectilinear shape?</a:t>
            </a:r>
            <a:endParaRPr lang="en-GB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7145383" y="2420949"/>
            <a:ext cx="350084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+ 5 = 10</a:t>
            </a:r>
          </a:p>
          <a:p>
            <a:endParaRPr lang="en-GB" dirty="0"/>
          </a:p>
          <a:p>
            <a:r>
              <a:rPr lang="en-GB" dirty="0" smtClean="0"/>
              <a:t>10 + 10 = 20</a:t>
            </a:r>
          </a:p>
          <a:p>
            <a:endParaRPr lang="en-GB" dirty="0"/>
          </a:p>
          <a:p>
            <a:r>
              <a:rPr lang="en-GB" dirty="0" smtClean="0"/>
              <a:t>20 + 4 = 24</a:t>
            </a:r>
          </a:p>
          <a:p>
            <a:endParaRPr lang="en-GB" dirty="0"/>
          </a:p>
          <a:p>
            <a:r>
              <a:rPr lang="en-GB" dirty="0" smtClean="0"/>
              <a:t>24 + 15 = 39</a:t>
            </a:r>
          </a:p>
          <a:p>
            <a:endParaRPr lang="en-GB" dirty="0"/>
          </a:p>
          <a:p>
            <a:r>
              <a:rPr lang="en-GB" dirty="0" smtClean="0"/>
              <a:t>39 + 9 = 48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sz="2800" dirty="0" smtClean="0"/>
              <a:t>Answer = 48cm</a:t>
            </a:r>
          </a:p>
          <a:p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972491" y="2312126"/>
            <a:ext cx="496389" cy="522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247502" y="2028606"/>
            <a:ext cx="194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started here!</a:t>
            </a:r>
            <a:endParaRPr lang="en-GB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193868" y="2952206"/>
            <a:ext cx="254726" cy="2873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923947" y="3627120"/>
            <a:ext cx="825843" cy="43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890613" y="3627120"/>
            <a:ext cx="230027" cy="3654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4365878" y="4837645"/>
            <a:ext cx="754762" cy="500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2364377" y="5220788"/>
            <a:ext cx="66620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2220685" y="4375330"/>
            <a:ext cx="0" cy="8454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828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7" name="Picture 6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8461" y="3718103"/>
            <a:ext cx="3929878" cy="2382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8274" y="4118618"/>
            <a:ext cx="513370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Watch this video for a step-by-step instruction of how to find the missing side and then the whole perimeter. </a:t>
            </a:r>
            <a:endParaRPr lang="en-GB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4648" y="1137637"/>
            <a:ext cx="4080021" cy="215861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11283" y="1309004"/>
            <a:ext cx="44751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Sometimes, you are asked to find the perimeter of a rectilinear shape but not all the sides are labelled. 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1045029" y="862149"/>
            <a:ext cx="8908868" cy="2434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5486400" y="2024743"/>
            <a:ext cx="308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0497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4892" y="2180066"/>
            <a:ext cx="2877016" cy="30973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678" y="2180066"/>
            <a:ext cx="3409728" cy="27846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94137" y="743815"/>
            <a:ext cx="63224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Can you find the perimeter of these shapes?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194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694137" y="195943"/>
            <a:ext cx="63224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Answers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509451" y="195943"/>
            <a:ext cx="18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52" y="1463534"/>
            <a:ext cx="3904532" cy="3983677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1645920" y="1171906"/>
            <a:ext cx="496389" cy="522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920931" y="888386"/>
            <a:ext cx="194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started here!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633651" y="1751413"/>
            <a:ext cx="263652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 + 5 = 8</a:t>
            </a:r>
          </a:p>
          <a:p>
            <a:endParaRPr lang="en-GB" dirty="0"/>
          </a:p>
          <a:p>
            <a:r>
              <a:rPr lang="en-GB" dirty="0" smtClean="0"/>
              <a:t>8 + 5 = 13</a:t>
            </a:r>
          </a:p>
          <a:p>
            <a:endParaRPr lang="en-GB" dirty="0"/>
          </a:p>
          <a:p>
            <a:r>
              <a:rPr lang="en-GB" dirty="0" smtClean="0"/>
              <a:t>13 + 2 = 15</a:t>
            </a:r>
          </a:p>
          <a:p>
            <a:endParaRPr lang="en-GB" dirty="0"/>
          </a:p>
          <a:p>
            <a:r>
              <a:rPr lang="en-GB" dirty="0" smtClean="0"/>
              <a:t>15 + 2 = 17</a:t>
            </a:r>
          </a:p>
          <a:p>
            <a:endParaRPr lang="en-GB" dirty="0"/>
          </a:p>
          <a:p>
            <a:r>
              <a:rPr lang="en-GB" dirty="0" smtClean="0"/>
              <a:t>17 + 3 = 20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sz="2800" dirty="0" smtClean="0"/>
              <a:t>Answer = 20m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8196" y="1463534"/>
            <a:ext cx="3910407" cy="3471036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7454537" y="1249001"/>
            <a:ext cx="496389" cy="522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729548" y="965481"/>
            <a:ext cx="194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started here!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9869182" y="1771515"/>
            <a:ext cx="263652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 + 5 = 9</a:t>
            </a:r>
          </a:p>
          <a:p>
            <a:endParaRPr lang="en-GB" dirty="0"/>
          </a:p>
          <a:p>
            <a:r>
              <a:rPr lang="en-GB" dirty="0" smtClean="0"/>
              <a:t>9 + 1 = 10</a:t>
            </a:r>
          </a:p>
          <a:p>
            <a:endParaRPr lang="en-GB" dirty="0"/>
          </a:p>
          <a:p>
            <a:r>
              <a:rPr lang="en-GB" dirty="0" smtClean="0"/>
              <a:t>10 + 1 = 11</a:t>
            </a:r>
          </a:p>
          <a:p>
            <a:endParaRPr lang="en-GB" dirty="0"/>
          </a:p>
          <a:p>
            <a:r>
              <a:rPr lang="en-GB" dirty="0" smtClean="0"/>
              <a:t>11 + 3 = 14</a:t>
            </a:r>
          </a:p>
          <a:p>
            <a:endParaRPr lang="en-GB" dirty="0"/>
          </a:p>
          <a:p>
            <a:r>
              <a:rPr lang="en-GB" dirty="0" smtClean="0"/>
              <a:t>14 + 4 = 18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sz="2800" dirty="0" smtClean="0"/>
              <a:t>Answer = 18m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6729548" y="5969299"/>
            <a:ext cx="4807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Now have a go at Day 2 tasks!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5996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1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338251" y="1358537"/>
            <a:ext cx="76417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Day 3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 smtClean="0"/>
              <a:t>Have a go at the Day 3 questions – make sure you read them carefully!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 smtClean="0"/>
              <a:t>If you fancy an extra challenge, have a go at the final question on the sheet!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2631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801</Words>
  <Application>Microsoft Office PowerPoint</Application>
  <PresentationFormat>Widescreen</PresentationFormat>
  <Paragraphs>167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Year 4 Maths</vt:lpstr>
      <vt:lpstr>What is the perimeter of a shape?</vt:lpstr>
      <vt:lpstr>So, how do you find the perimeter?</vt:lpstr>
      <vt:lpstr>Can you find the perimeter of these shapes*?</vt:lpstr>
      <vt:lpstr>Can you find the perimeter of these shapes?</vt:lpstr>
      <vt:lpstr>Sometimes all of the lengths aren’t marked on the shape.</vt:lpstr>
      <vt:lpstr>PowerPoint Presentation</vt:lpstr>
      <vt:lpstr>PowerPoint Presentation</vt:lpstr>
      <vt:lpstr>PowerPoint Presentation</vt:lpstr>
      <vt:lpstr>Quick Quiz!</vt:lpstr>
      <vt:lpstr>Quick Quiz Answers!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Maths</dc:title>
  <dc:creator>Kathryn Blake</dc:creator>
  <cp:lastModifiedBy>Mary-Anne Broadway</cp:lastModifiedBy>
  <cp:revision>17</cp:revision>
  <dcterms:created xsi:type="dcterms:W3CDTF">2020-05-28T10:32:36Z</dcterms:created>
  <dcterms:modified xsi:type="dcterms:W3CDTF">2020-05-28T20:46:29Z</dcterms:modified>
</cp:coreProperties>
</file>