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5" r:id="rId9"/>
    <p:sldId id="266" r:id="rId10"/>
    <p:sldId id="262" r:id="rId11"/>
    <p:sldId id="264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7" d="100"/>
          <a:sy n="87" d="100"/>
        </p:scale>
        <p:origin x="5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C729D3-3B77-43B3-A8ED-96F1B20168F3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CA58D3-F02C-49A9-BEBD-CEEDA6C514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64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F9BD-A7A8-44EF-8EA7-E34BE1C33CAD}" type="datetime1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641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EFA0F-FBCA-4A4B-99AF-C7297CBD01B3}" type="datetime1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230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E0504-EE75-453F-BE4C-E6E34C0AC189}" type="datetime1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633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08CE7-EBFB-45B6-84F2-943CDB287D04}" type="datetime1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09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6CC13-63FB-4FF9-AD75-E4529EBEBC83}" type="datetime1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799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F8624-68D7-4437-A8EB-A81F33B564BE}" type="datetime1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20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05DCD-423D-40F1-8063-064D30A9B297}" type="datetime1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85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B9D6-381A-4779-8E20-8A8AA4DE2E70}" type="datetime1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929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CE312-3381-4F08-B54E-74DC1B56BFE3}" type="datetime1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447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E50F-6F7E-4611-B2CE-4245FA161519}" type="datetime1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553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C250-40B2-4138-8F2B-0A0F36B5E892}" type="datetime1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190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B890A-4716-40E3-A245-DDD13B20E7BB}" type="datetime1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7C3F88-420A-4975-A913-3549084E1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RU03b5Rt3s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EDmdCr4jAm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6zwTu1-GzAA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4 Maths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Time</a:t>
            </a:r>
            <a:endParaRPr lang="en-GB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899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time measured in?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Seconds</a:t>
            </a:r>
          </a:p>
          <a:p>
            <a:pPr marL="0" indent="0">
              <a:buNone/>
            </a:pPr>
            <a:r>
              <a:rPr lang="en-GB" dirty="0" smtClean="0"/>
              <a:t>Minutes</a:t>
            </a:r>
          </a:p>
          <a:p>
            <a:pPr marL="0" indent="0">
              <a:buNone/>
            </a:pPr>
            <a:r>
              <a:rPr lang="en-GB" dirty="0" smtClean="0"/>
              <a:t>Hours</a:t>
            </a:r>
          </a:p>
          <a:p>
            <a:pPr marL="0" indent="0">
              <a:buNone/>
            </a:pPr>
            <a:r>
              <a:rPr lang="en-GB" dirty="0" smtClean="0"/>
              <a:t>Days</a:t>
            </a:r>
          </a:p>
          <a:p>
            <a:pPr marL="0" indent="0">
              <a:buNone/>
            </a:pPr>
            <a:r>
              <a:rPr lang="en-GB" dirty="0" smtClean="0"/>
              <a:t>Weeks</a:t>
            </a:r>
          </a:p>
          <a:p>
            <a:pPr marL="0" indent="0">
              <a:buNone/>
            </a:pPr>
            <a:r>
              <a:rPr lang="en-GB" dirty="0" smtClean="0"/>
              <a:t>Months</a:t>
            </a:r>
          </a:p>
          <a:p>
            <a:pPr marL="0" indent="0">
              <a:buNone/>
            </a:pPr>
            <a:r>
              <a:rPr lang="en-GB" dirty="0" smtClean="0"/>
              <a:t>Years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1026" name="Picture 2" descr="The Ultimate Wall Clock (14&quot; Atomic: Amazon.co.uk: Kitchen &amp; Ho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567" y="875436"/>
            <a:ext cx="2599904" cy="259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lumeet Digital LED Alarm Clock with Dimmer and Snooze: Amazon.co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908" y="3150625"/>
            <a:ext cx="3992245" cy="237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lendars 2020 | Planners | Production - Digital Mouse Latv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686" y="3647794"/>
            <a:ext cx="3683448" cy="244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7478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fill in the blanks?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_________ seconds in a minute.</a:t>
            </a:r>
          </a:p>
          <a:p>
            <a:r>
              <a:rPr lang="en-GB" dirty="0" smtClean="0"/>
              <a:t>There are _________ minutes in an hour.</a:t>
            </a:r>
          </a:p>
          <a:p>
            <a:r>
              <a:rPr lang="en-GB" dirty="0" smtClean="0"/>
              <a:t>There are _________ hours in a day.</a:t>
            </a:r>
            <a:endParaRPr lang="en-GB" dirty="0"/>
          </a:p>
          <a:p>
            <a:r>
              <a:rPr lang="en-GB" dirty="0" smtClean="0"/>
              <a:t>There are _________ days in a week.</a:t>
            </a:r>
          </a:p>
          <a:p>
            <a:r>
              <a:rPr lang="en-GB" dirty="0" smtClean="0"/>
              <a:t>There are _________ days in a year.</a:t>
            </a:r>
          </a:p>
          <a:p>
            <a:r>
              <a:rPr lang="en-GB" dirty="0" smtClean="0"/>
              <a:t>There are _________ weeks in a year.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447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fill in the blanks?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</a:t>
            </a:r>
            <a:r>
              <a:rPr lang="en-GB" u="sng" dirty="0" smtClean="0"/>
              <a:t>_60______</a:t>
            </a:r>
            <a:r>
              <a:rPr lang="en-GB" dirty="0" smtClean="0"/>
              <a:t> seconds in a minute.</a:t>
            </a:r>
          </a:p>
          <a:p>
            <a:r>
              <a:rPr lang="en-GB" dirty="0" smtClean="0"/>
              <a:t>There are </a:t>
            </a:r>
            <a:r>
              <a:rPr lang="en-GB" u="sng" dirty="0" smtClean="0"/>
              <a:t>_60______</a:t>
            </a:r>
            <a:r>
              <a:rPr lang="en-GB" dirty="0" smtClean="0"/>
              <a:t> minutes in an hour.</a:t>
            </a:r>
          </a:p>
          <a:p>
            <a:r>
              <a:rPr lang="en-GB" dirty="0" smtClean="0"/>
              <a:t>There are </a:t>
            </a:r>
            <a:r>
              <a:rPr lang="en-GB" u="sng" dirty="0" smtClean="0"/>
              <a:t>_24______</a:t>
            </a:r>
            <a:r>
              <a:rPr lang="en-GB" dirty="0" smtClean="0"/>
              <a:t> hours in a day.</a:t>
            </a:r>
          </a:p>
          <a:p>
            <a:r>
              <a:rPr lang="en-GB" dirty="0" smtClean="0"/>
              <a:t>There are </a:t>
            </a:r>
            <a:r>
              <a:rPr lang="en-GB" u="sng" dirty="0" smtClean="0"/>
              <a:t>_7 ______</a:t>
            </a:r>
            <a:r>
              <a:rPr lang="en-GB" dirty="0" smtClean="0"/>
              <a:t> days in a week.</a:t>
            </a:r>
          </a:p>
          <a:p>
            <a:r>
              <a:rPr lang="en-GB" dirty="0" smtClean="0"/>
              <a:t>There are _</a:t>
            </a:r>
            <a:r>
              <a:rPr lang="en-GB" u="sng" dirty="0" smtClean="0"/>
              <a:t>365</a:t>
            </a:r>
            <a:r>
              <a:rPr lang="en-GB" dirty="0" smtClean="0"/>
              <a:t>______ days in a year.</a:t>
            </a:r>
          </a:p>
          <a:p>
            <a:r>
              <a:rPr lang="en-GB" dirty="0" smtClean="0"/>
              <a:t>There are </a:t>
            </a:r>
            <a:r>
              <a:rPr lang="en-GB" u="sng" dirty="0" smtClean="0"/>
              <a:t>_52______</a:t>
            </a:r>
            <a:r>
              <a:rPr lang="en-GB" dirty="0" smtClean="0"/>
              <a:t> weeks in a year.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83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Months of the Year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Not every month has the same number of days!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2050" name="Picture 2" descr="Printable Calendar Year At A Glance 2020 | Calendar Printables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782" y="2390503"/>
            <a:ext cx="3347121" cy="433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30 Days Has September | 30 days has september, Preschool poems ...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525" y="2452932"/>
            <a:ext cx="4382154" cy="3096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53644" y="5685905"/>
            <a:ext cx="5436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Here is a traditional rhyme to help you remember how many days are in each month – click the link for a rap!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558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leap year?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 leap year is something very special that happens once every 4 years!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Watch this video for an explanation!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4100" name="Picture 4" descr="Leap Year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086" y="3507971"/>
            <a:ext cx="4844238" cy="246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0765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many days are in your birthday month?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Use the rhyme to help you remember!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2050" name="Picture 2" descr="Sprinkles Birthday Cake Recipe | Dr. Oetk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51614"/>
            <a:ext cx="3829574" cy="2710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12822" y="2551614"/>
            <a:ext cx="67416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Miss Blake’s birthday is in </a:t>
            </a:r>
            <a:r>
              <a:rPr lang="en-GB" sz="2800" u="sng" dirty="0" smtClean="0"/>
              <a:t>January</a:t>
            </a:r>
            <a:r>
              <a:rPr lang="en-GB" sz="2800" dirty="0" smtClean="0"/>
              <a:t>, and there are </a:t>
            </a:r>
            <a:r>
              <a:rPr lang="en-GB" sz="2800" u="sng" dirty="0" smtClean="0"/>
              <a:t>31</a:t>
            </a:r>
            <a:r>
              <a:rPr lang="en-GB" sz="2800" dirty="0" smtClean="0"/>
              <a:t> days in her birthday month.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My birthday is in _______________, and there are _____ days in my birthday month.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9254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On an analogue clock (like below), 1 whole rotation of the clock face is 60 minutes. That means there are 5 minutes between each number on the clock. </a:t>
            </a:r>
            <a:endParaRPr lang="en-GB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1026" name="Picture 2" descr="Telling the time | Teaching Resourc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179" y="2197803"/>
            <a:ext cx="4762500" cy="33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792686" y="2197803"/>
            <a:ext cx="456111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many minutes pass  between O’clock and quarter past the hour? ______________</a:t>
            </a:r>
          </a:p>
          <a:p>
            <a:endParaRPr lang="en-GB" dirty="0"/>
          </a:p>
          <a:p>
            <a:r>
              <a:rPr lang="en-GB" dirty="0" smtClean="0"/>
              <a:t>How many minutes pass between O’clock and half past the hour? ________________</a:t>
            </a:r>
          </a:p>
          <a:p>
            <a:endParaRPr lang="en-GB" dirty="0"/>
          </a:p>
          <a:p>
            <a:r>
              <a:rPr lang="en-GB" dirty="0" smtClean="0"/>
              <a:t>How many minutes pass between O’clock and quarter to the hour? ____________________</a:t>
            </a:r>
          </a:p>
          <a:p>
            <a:endParaRPr lang="en-GB" dirty="0"/>
          </a:p>
          <a:p>
            <a:r>
              <a:rPr lang="en-GB" dirty="0" smtClean="0"/>
              <a:t>How many minutes pass between 20 past and 20 to the hour? _________________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047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On an analogue clock (like below), 1 whole rotation of the clock face is 60 minutes. That means there are 5 minutes between each number on the clock. </a:t>
            </a:r>
            <a:endParaRPr lang="en-GB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1026" name="Picture 2" descr="Telling the time | Teaching Resourc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179" y="2197803"/>
            <a:ext cx="4762500" cy="33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792686" y="2197803"/>
            <a:ext cx="456111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many minutes pass  between O’clock and quarter past the hour? </a:t>
            </a:r>
            <a:r>
              <a:rPr lang="en-GB" u="sng" dirty="0" smtClean="0"/>
              <a:t>_____15_____</a:t>
            </a:r>
          </a:p>
          <a:p>
            <a:endParaRPr lang="en-GB" dirty="0"/>
          </a:p>
          <a:p>
            <a:r>
              <a:rPr lang="en-GB" dirty="0" smtClean="0"/>
              <a:t>How many minutes pass between O’clock and half past the hour? </a:t>
            </a:r>
            <a:r>
              <a:rPr lang="en-GB" u="sng" dirty="0" smtClean="0"/>
              <a:t>_______30______</a:t>
            </a:r>
          </a:p>
          <a:p>
            <a:endParaRPr lang="en-GB" dirty="0"/>
          </a:p>
          <a:p>
            <a:r>
              <a:rPr lang="en-GB" dirty="0" smtClean="0"/>
              <a:t>How many minutes pass between O’clock and quarter to the hour? </a:t>
            </a:r>
            <a:r>
              <a:rPr lang="en-GB" u="sng" dirty="0" smtClean="0"/>
              <a:t>_______45__________</a:t>
            </a:r>
          </a:p>
          <a:p>
            <a:endParaRPr lang="en-GB" dirty="0"/>
          </a:p>
          <a:p>
            <a:r>
              <a:rPr lang="en-GB" dirty="0" smtClean="0"/>
              <a:t>How many minutes pass between 20 past and 20 to the hour? </a:t>
            </a:r>
            <a:r>
              <a:rPr lang="en-GB" u="sng" dirty="0" smtClean="0"/>
              <a:t>_____20_________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634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this crossword using your time knowledge!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3074" name="Picture 2" descr="https://garyhall.org.uk/maths-resources/2292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045" y="1957896"/>
            <a:ext cx="9735909" cy="408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2555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this crossword using your time knowledge!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3074" name="Picture 2" descr="https://garyhall.org.uk/maths-resources/2292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045" y="1957896"/>
            <a:ext cx="9735909" cy="408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29200" y="2626822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514109" y="2626822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5999" y="2626822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14109" y="3123147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0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436225" y="3162075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436224" y="3798615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9199" y="3798615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26823" y="4381791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56463" y="4381791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56462" y="4878116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25290" y="4878116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36224" y="4914260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65515" y="5479475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26823" y="5458347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21860" y="2626822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21859" y="3200373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262284" y="3773924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45741" y="3766076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669309" y="3766076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73266" y="5485234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61756" y="5458347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65713" y="4939848"/>
            <a:ext cx="28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24651" y="6230983"/>
            <a:ext cx="4232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have a go at Day 1’s activities!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0942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2054" name="Picture 6" descr="The Time - Converting AM/PM to 24 Hour Cl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860" y="1959111"/>
            <a:ext cx="8792860" cy="280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3207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 can be told in the 12 hour and 24 hour clock.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When using the 12 hour clock, we distinguish between morning and night by using </a:t>
            </a:r>
            <a:r>
              <a:rPr lang="en-GB" sz="4400" b="1" u="sng" dirty="0" smtClean="0"/>
              <a:t>am</a:t>
            </a:r>
            <a:r>
              <a:rPr lang="en-GB" dirty="0" smtClean="0"/>
              <a:t> and </a:t>
            </a:r>
            <a:r>
              <a:rPr lang="en-GB" sz="4400" b="1" u="sng" dirty="0" smtClean="0"/>
              <a:t>pm.</a:t>
            </a:r>
          </a:p>
          <a:p>
            <a:pPr marL="0" indent="0">
              <a:buNone/>
            </a:pPr>
            <a:endParaRPr lang="en-GB" sz="4400" b="1" u="sng" dirty="0"/>
          </a:p>
          <a:p>
            <a:pPr marL="0" indent="0">
              <a:buNone/>
            </a:pPr>
            <a:r>
              <a:rPr lang="en-GB" sz="4400" dirty="0" smtClean="0"/>
              <a:t>am = morning           pm = afternoon</a:t>
            </a:r>
            <a:endParaRPr lang="en-GB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702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</a:t>
            </a:r>
            <a:r>
              <a:rPr lang="en-GB" u="sng" dirty="0" smtClean="0"/>
              <a:t>am</a:t>
            </a:r>
            <a:r>
              <a:rPr lang="en-GB" dirty="0" smtClean="0"/>
              <a:t> or </a:t>
            </a:r>
            <a:r>
              <a:rPr lang="en-GB" u="sng" dirty="0" smtClean="0"/>
              <a:t>pm</a:t>
            </a:r>
            <a:r>
              <a:rPr lang="en-GB" dirty="0" smtClean="0"/>
              <a:t> to finish these sentences.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Tabby wakes Miss Blake up for her breakfast at 5.15_____.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 had my dinner at 5.15_____.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 leave for school at 8.20_____.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 brush my teeth and go to bed at 8.30_____.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7494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</a:t>
            </a:r>
            <a:r>
              <a:rPr lang="en-GB" u="sng" dirty="0" smtClean="0"/>
              <a:t>am</a:t>
            </a:r>
            <a:r>
              <a:rPr lang="en-GB" dirty="0" smtClean="0"/>
              <a:t> or </a:t>
            </a:r>
            <a:r>
              <a:rPr lang="en-GB" u="sng" dirty="0" smtClean="0"/>
              <a:t>pm</a:t>
            </a:r>
            <a:r>
              <a:rPr lang="en-GB" dirty="0" smtClean="0"/>
              <a:t> to finish these sentences.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Tabby wakes Miss Blake up for her breakfast at 5.15</a:t>
            </a:r>
            <a:r>
              <a:rPr lang="en-GB" u="sng" dirty="0" smtClean="0"/>
              <a:t>_am__.</a:t>
            </a:r>
            <a:br>
              <a:rPr lang="en-GB" u="sng" dirty="0" smtClean="0"/>
            </a:br>
            <a:r>
              <a:rPr lang="en-GB" sz="2000" i="1" dirty="0" smtClean="0"/>
              <a:t>(and what a pest she is!!!)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 had my dinner at 5.15</a:t>
            </a:r>
            <a:r>
              <a:rPr lang="en-GB" u="sng" dirty="0" smtClean="0"/>
              <a:t> pm</a:t>
            </a:r>
            <a:r>
              <a:rPr lang="en-GB" dirty="0" smtClean="0"/>
              <a:t>__.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 leave for school at 8.20</a:t>
            </a:r>
            <a:r>
              <a:rPr lang="en-GB" u="sng" dirty="0" smtClean="0"/>
              <a:t>_am__.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 brush my teeth and go to bed at 8.30</a:t>
            </a:r>
            <a:r>
              <a:rPr lang="en-GB" u="sng" dirty="0" smtClean="0"/>
              <a:t>_pm__.</a:t>
            </a:r>
            <a:endParaRPr lang="en-GB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25095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24 hour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When you use the 24 hour clock, you don’t need to use am/pm.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Watch this video for an explanation of the 24 hour clock.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102" y="3527336"/>
            <a:ext cx="2950549" cy="22725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3610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have a go at converting these times!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15" name="Content Placeholder 1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4465" y="1334747"/>
            <a:ext cx="7348582" cy="4206240"/>
          </a:xfrm>
          <a:prstGeom prst="rect">
            <a:avLst/>
          </a:prstGeom>
        </p:spPr>
      </p:pic>
      <p:pic>
        <p:nvPicPr>
          <p:cNvPr id="4101" name="Picture 5" descr="24 Hour Clock Mat | Teaching Resou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95" y="1690688"/>
            <a:ext cx="4324670" cy="379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33601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have a go at converting these times!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  <p:pic>
        <p:nvPicPr>
          <p:cNvPr id="15" name="Content Placeholder 1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4465" y="1334747"/>
            <a:ext cx="7348582" cy="4206240"/>
          </a:xfrm>
          <a:prstGeom prst="rect">
            <a:avLst/>
          </a:prstGeom>
        </p:spPr>
      </p:pic>
      <p:pic>
        <p:nvPicPr>
          <p:cNvPr id="4101" name="Picture 5" descr="24 Hour Clock Mat | Teaching Resou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95" y="1690688"/>
            <a:ext cx="4324670" cy="379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309360" y="2090057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12:00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309360" y="2459389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03:20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309360" y="2878965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19:50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0406743" y="2074068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22:30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0406743" y="2430009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00:05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0406743" y="2863515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17:25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309360" y="4202546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4:43pm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309360" y="4571878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5:20am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6309360" y="5004616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8:40pm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0406743" y="4202251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2:30am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10406743" y="4635284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12:00am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406743" y="5042965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9:00pm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56754" y="182880"/>
            <a:ext cx="165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524206" y="5812971"/>
            <a:ext cx="4336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have a go at Day 2’s questions!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415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3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Answer the reasoning and problem solving questions!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Don’t forget to explain your answers!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5 home learning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420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1416</TotalTime>
  <Words>840</Words>
  <Application>Microsoft Office PowerPoint</Application>
  <PresentationFormat>Widescreen</PresentationFormat>
  <Paragraphs>157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Year 4 Maths</vt:lpstr>
      <vt:lpstr>What is time measured in?</vt:lpstr>
      <vt:lpstr>Can you fill in the blanks?</vt:lpstr>
      <vt:lpstr>Can you fill in the blanks?</vt:lpstr>
      <vt:lpstr>Months of the Year</vt:lpstr>
      <vt:lpstr>What is a leap year?</vt:lpstr>
      <vt:lpstr>How many days are in your birthday month?</vt:lpstr>
      <vt:lpstr>On an analogue clock (like below), 1 whole rotation of the clock face is 60 minutes. That means there are 5 minutes between each number on the clock. </vt:lpstr>
      <vt:lpstr>On an analogue clock (like below), 1 whole rotation of the clock face is 60 minutes. That means there are 5 minutes between each number on the clock. </vt:lpstr>
      <vt:lpstr>Have a go at this crossword using your time knowledge!</vt:lpstr>
      <vt:lpstr>Have a go at this crossword using your time knowledge!</vt:lpstr>
      <vt:lpstr>Day 2</vt:lpstr>
      <vt:lpstr>Time can be told in the 12 hour and 24 hour clock.</vt:lpstr>
      <vt:lpstr>Use am or pm to finish these sentences.</vt:lpstr>
      <vt:lpstr>Use am or pm to finish these sentences.</vt:lpstr>
      <vt:lpstr>24 hour time</vt:lpstr>
      <vt:lpstr>Now have a go at converting these times!</vt:lpstr>
      <vt:lpstr>Now have a go at converting these times!</vt:lpstr>
      <vt:lpstr>Day 3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Maths</dc:title>
  <dc:creator>Kathryn Blake</dc:creator>
  <cp:lastModifiedBy>Mary-Anne Broadway</cp:lastModifiedBy>
  <cp:revision>17</cp:revision>
  <dcterms:created xsi:type="dcterms:W3CDTF">2020-06-17T09:37:29Z</dcterms:created>
  <dcterms:modified xsi:type="dcterms:W3CDTF">2020-06-18T20:24:04Z</dcterms:modified>
</cp:coreProperties>
</file>