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7fd67a048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7fd67a048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83eabaf5f6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83eabaf5f6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83eabaf5f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83eabaf5f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83eabaf5f6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83eabaf5f6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83eabaf5f6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83eabaf5f6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83eabaf5f6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83eabaf5f6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bbc.co.uk/bitesize/topics/zfq7hyc/articles/zp6wfcw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0" y="964400"/>
            <a:ext cx="8520600" cy="301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27.04.2020</a:t>
            </a:r>
            <a:endParaRPr u="sng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u="sng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Factor Pairs</a:t>
            </a:r>
            <a:endParaRPr u="sng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a factor pair?</a:t>
            </a:r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55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Pairs of numbers that </a:t>
            </a:r>
            <a:r>
              <a:rPr lang="en-GB" sz="2000" b="1">
                <a:solidFill>
                  <a:srgbClr val="000000"/>
                </a:solidFill>
              </a:rPr>
              <a:t>multiply</a:t>
            </a:r>
            <a:r>
              <a:rPr lang="en-GB" sz="2000">
                <a:solidFill>
                  <a:srgbClr val="000000"/>
                </a:solidFill>
              </a:rPr>
              <a:t> to make a particular number are called </a:t>
            </a:r>
            <a:r>
              <a:rPr lang="en-GB" sz="2000" b="1">
                <a:solidFill>
                  <a:srgbClr val="000000"/>
                </a:solidFill>
              </a:rPr>
              <a:t>factor pairs</a:t>
            </a:r>
            <a:r>
              <a:rPr lang="en-GB" sz="2000">
                <a:solidFill>
                  <a:srgbClr val="000000"/>
                </a:solidFill>
              </a:rPr>
              <a:t>.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000" u="sng">
                <a:solidFill>
                  <a:srgbClr val="000000"/>
                </a:solidFill>
              </a:rPr>
              <a:t>For Example</a:t>
            </a:r>
            <a:r>
              <a:rPr lang="en-GB" sz="2000">
                <a:solidFill>
                  <a:srgbClr val="000000"/>
                </a:solidFill>
              </a:rPr>
              <a:t>: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Factor Pairs for 16 are: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1 x 16 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2 x 8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4 x 4</a:t>
            </a:r>
            <a:endParaRPr sz="2000">
              <a:solidFill>
                <a:srgbClr val="000000"/>
              </a:solidFill>
            </a:endParaRPr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92975" y="1714500"/>
            <a:ext cx="5539325" cy="2315775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 txBox="1"/>
          <p:nvPr/>
        </p:nvSpPr>
        <p:spPr>
          <a:xfrm>
            <a:off x="2368150" y="4146950"/>
            <a:ext cx="6354300" cy="7287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BBC Bitesize - What are factors? </a:t>
            </a:r>
            <a:r>
              <a:rPr lang="en-GB" sz="1700" u="sng">
                <a:solidFill>
                  <a:schemeClr val="hlink"/>
                </a:solidFill>
                <a:hlinkClick r:id="rId4"/>
              </a:rPr>
              <a:t>https://www.bbc.co.uk/bitesize/topics/zfq7hyc/articles/zp6wfcw</a:t>
            </a:r>
            <a:r>
              <a:rPr lang="en-GB" sz="1700"/>
              <a:t> </a:t>
            </a:r>
            <a:endParaRPr sz="17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1 - Factor Bugs</a:t>
            </a:r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311700" y="1017725"/>
            <a:ext cx="6308100" cy="370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An example: This is a factor bug. One half of the bug has been completed. Find all of the factors and complete the factor bugs.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1 x 4 = 4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2 x 2 =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4 has </a:t>
            </a:r>
            <a:r>
              <a:rPr lang="en-GB" sz="2000" b="1" u="sng">
                <a:solidFill>
                  <a:srgbClr val="000000"/>
                </a:solidFill>
              </a:rPr>
              <a:t>3</a:t>
            </a:r>
            <a:r>
              <a:rPr lang="en-GB" sz="2000">
                <a:solidFill>
                  <a:srgbClr val="000000"/>
                </a:solidFill>
              </a:rPr>
              <a:t> factors. The factors of 4 are: </a:t>
            </a:r>
            <a:r>
              <a:rPr lang="en-GB" sz="2000" b="1" u="sng">
                <a:solidFill>
                  <a:srgbClr val="000000"/>
                </a:solidFill>
              </a:rPr>
              <a:t>1, 4 and 2</a:t>
            </a:r>
            <a:endParaRPr sz="2000" b="1" u="sng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b="1" u="sng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000" b="1" u="sng">
                <a:solidFill>
                  <a:srgbClr val="000000"/>
                </a:solidFill>
              </a:rPr>
              <a:t>Now have a go at Task 1</a:t>
            </a:r>
            <a:endParaRPr sz="2000" b="1" u="sng">
              <a:solidFill>
                <a:srgbClr val="000000"/>
              </a:solidFill>
            </a:endParaRPr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53794" y="1017725"/>
            <a:ext cx="2378506" cy="341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Arrays</a:t>
            </a:r>
            <a:endParaRPr u="sng"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96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400">
                <a:solidFill>
                  <a:srgbClr val="000000"/>
                </a:solidFill>
              </a:rPr>
              <a:t>Arrays are a way to help find different factor pairs of a number</a:t>
            </a:r>
            <a:endParaRPr sz="2400">
              <a:solidFill>
                <a:srgbClr val="000000"/>
              </a:solidFill>
            </a:endParaRPr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19322" y="1973322"/>
            <a:ext cx="4596474" cy="2947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2 - Using Arrays</a:t>
            </a:r>
            <a:endParaRPr/>
          </a:p>
        </p:txBody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441700" cy="10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Example 1: When solving these types of questions you need to work systematically following and order to help you find all the solutions. </a:t>
            </a:r>
            <a:endParaRPr sz="2000">
              <a:solidFill>
                <a:srgbClr val="000000"/>
              </a:solidFill>
            </a:endParaRPr>
          </a:p>
        </p:txBody>
      </p:sp>
      <p:pic>
        <p:nvPicPr>
          <p:cNvPr id="83" name="Google Shape;8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70925" y="1990725"/>
            <a:ext cx="6523250" cy="2718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Reasoning and Problem Solving</a:t>
            </a:r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rgbClr val="000000"/>
                </a:solidFill>
              </a:rPr>
              <a:t>Hints and Tips:</a:t>
            </a:r>
            <a:endParaRPr u="sng">
              <a:solidFill>
                <a:srgbClr val="000000"/>
              </a:solidFill>
            </a:endParaRPr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Char char="-"/>
            </a:pPr>
            <a:r>
              <a:rPr lang="en-GB">
                <a:solidFill>
                  <a:srgbClr val="000000"/>
                </a:solidFill>
              </a:rPr>
              <a:t>If it says </a:t>
            </a:r>
            <a:r>
              <a:rPr lang="en-GB" b="1">
                <a:solidFill>
                  <a:srgbClr val="000000"/>
                </a:solidFill>
              </a:rPr>
              <a:t>explain </a:t>
            </a:r>
            <a:r>
              <a:rPr lang="en-GB">
                <a:solidFill>
                  <a:srgbClr val="000000"/>
                </a:solidFill>
              </a:rPr>
              <a:t>you will need to use mathematical language to explain what you mean. </a:t>
            </a:r>
            <a:r>
              <a:rPr lang="en-GB" b="1">
                <a:solidFill>
                  <a:srgbClr val="000000"/>
                </a:solidFill>
              </a:rPr>
              <a:t>Multiple</a:t>
            </a:r>
            <a:r>
              <a:rPr lang="en-GB">
                <a:solidFill>
                  <a:srgbClr val="000000"/>
                </a:solidFill>
              </a:rPr>
              <a:t> and </a:t>
            </a:r>
            <a:r>
              <a:rPr lang="en-GB" b="1">
                <a:solidFill>
                  <a:srgbClr val="000000"/>
                </a:solidFill>
              </a:rPr>
              <a:t>factor</a:t>
            </a:r>
            <a:r>
              <a:rPr lang="en-GB">
                <a:solidFill>
                  <a:srgbClr val="000000"/>
                </a:solidFill>
              </a:rPr>
              <a:t> are two key words for this area of learning.</a:t>
            </a:r>
            <a:endParaRPr>
              <a:solidFill>
                <a:srgbClr val="000000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-"/>
            </a:pPr>
            <a:r>
              <a:rPr lang="en-GB">
                <a:solidFill>
                  <a:srgbClr val="000000"/>
                </a:solidFill>
              </a:rPr>
              <a:t>Using an example to support your answer is important. Otherwise we may ask you to go back and </a:t>
            </a:r>
            <a:r>
              <a:rPr lang="en-GB" u="sng">
                <a:solidFill>
                  <a:srgbClr val="000000"/>
                </a:solidFill>
              </a:rPr>
              <a:t>prove it!</a:t>
            </a:r>
            <a:endParaRPr>
              <a:solidFill>
                <a:srgbClr val="000000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-"/>
            </a:pPr>
            <a:r>
              <a:rPr lang="en-GB">
                <a:solidFill>
                  <a:srgbClr val="000000"/>
                </a:solidFill>
              </a:rPr>
              <a:t>If you get a sometimes, always, never questions you will need at least 2 examples to prove you point.</a:t>
            </a:r>
            <a:endParaRPr>
              <a:solidFill>
                <a:srgbClr val="000000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-"/>
            </a:pPr>
            <a:r>
              <a:rPr lang="en-GB">
                <a:solidFill>
                  <a:srgbClr val="000000"/>
                </a:solidFill>
              </a:rPr>
              <a:t>Working systematically, in an order, usually means you don’t miss an example. </a:t>
            </a:r>
            <a:endParaRPr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3 - Mixture of Questions</a:t>
            </a:r>
            <a:endParaRPr/>
          </a:p>
        </p:txBody>
      </p:sp>
      <p:pic>
        <p:nvPicPr>
          <p:cNvPr id="95" name="Google Shape;9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930914">
            <a:off x="1343153" y="1710575"/>
            <a:ext cx="4132326" cy="2933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41374">
            <a:off x="4774987" y="1174762"/>
            <a:ext cx="3950112" cy="2793982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9"/>
          <p:cNvSpPr txBox="1"/>
          <p:nvPr/>
        </p:nvSpPr>
        <p:spPr>
          <a:xfrm>
            <a:off x="311700" y="1066800"/>
            <a:ext cx="3495600" cy="109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Complete the end of unit worksheets from the White Rose Maths</a:t>
            </a:r>
            <a:endParaRPr sz="2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276</Words>
  <Application>Microsoft Office PowerPoint</Application>
  <PresentationFormat>On-screen Show (16:9)</PresentationFormat>
  <Paragraphs>30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Arial</vt:lpstr>
      <vt:lpstr>Simple Light</vt:lpstr>
      <vt:lpstr>27.04.2020  Factor Pairs</vt:lpstr>
      <vt:lpstr>What is a factor pair?</vt:lpstr>
      <vt:lpstr>Task 1 - Factor Bugs</vt:lpstr>
      <vt:lpstr>Arrays</vt:lpstr>
      <vt:lpstr>Task 2 - Using Arrays</vt:lpstr>
      <vt:lpstr>Reasoning and Problem Solving</vt:lpstr>
      <vt:lpstr>Task 3 - Mixture of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27.04.2020  Factor Pairs</dc:title>
  <dc:creator>Mary-Anne Broadway</dc:creator>
  <cp:lastModifiedBy>Mary-Anne Broadway</cp:lastModifiedBy>
  <cp:revision>1</cp:revision>
  <dcterms:modified xsi:type="dcterms:W3CDTF">2020-04-22T19:51:35Z</dcterms:modified>
</cp:coreProperties>
</file>