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FEA2079-B5AB-43F9-A986-9547E4244B8C}">
  <a:tblStyle styleId="{1FEA2079-B5AB-43F9-A986-9547E4244B8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f6a8ef3c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f6a8ef3c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7f6a8ef3c4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7f6a8ef3c4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7f6a8ef3c4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7f6a8ef3c4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7f6a8ef3c4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7f6a8ef3c4_0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7f6a8ef3c4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7f6a8ef3c4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f6a8ef3c4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f6a8ef3c4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f6a8ef3c4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7f6a8ef3c4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7f6a8ef3c4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7f6a8ef3c4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7f6a8ef3c4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7f6a8ef3c4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7f6a8ef3c4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7f6a8ef3c4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7f6a8ef3c4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7f6a8ef3c4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7f6a8ef3c4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7f6a8ef3c4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7f6a8ef3c4_0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7f6a8ef3c4_0_1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7f6a8ef3c4_3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7f6a8ef3c4_3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7f6a8ef3c4_3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7f6a8ef3c4_3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7f6a8ef3c4_3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7f6a8ef3c4_3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7f6a8ef3c4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7f6a8ef3c4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TLHT multiply a 3 digit number by 1 digit number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4 - Maths - Week 1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359300"/>
            <a:ext cx="8175000" cy="160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I Do</a:t>
            </a:r>
            <a:r>
              <a:rPr lang="en-GB"/>
              <a:t>						</a:t>
            </a:r>
            <a:r>
              <a:rPr lang="en-GB" b="1"/>
              <a:t>242 x 4 = </a:t>
            </a:r>
            <a:endParaRPr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This can be represented using place value discs like this:</a:t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61200" y="1480900"/>
            <a:ext cx="3086100" cy="2076450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311700" y="1961000"/>
            <a:ext cx="2475300" cy="1311000"/>
          </a:xfrm>
          <a:prstGeom prst="rect">
            <a:avLst/>
          </a:prstGeom>
          <a:noFill/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/>
              <a:t>1.</a:t>
            </a:r>
            <a:r>
              <a:rPr lang="en-GB" sz="1800"/>
              <a:t> Each row has 2 hundreds, 4 tens and 2 ones. This creates the number 242.</a:t>
            </a:r>
            <a:endParaRPr sz="1800"/>
          </a:p>
        </p:txBody>
      </p:sp>
      <p:sp>
        <p:nvSpPr>
          <p:cNvPr id="63" name="Google Shape;63;p14"/>
          <p:cNvSpPr txBox="1"/>
          <p:nvPr/>
        </p:nvSpPr>
        <p:spPr>
          <a:xfrm>
            <a:off x="311700" y="3559525"/>
            <a:ext cx="2475300" cy="1153500"/>
          </a:xfrm>
          <a:prstGeom prst="rect">
            <a:avLst/>
          </a:prstGeom>
          <a:noFill/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/>
              <a:t>2.</a:t>
            </a:r>
            <a:r>
              <a:rPr lang="en-GB" sz="1800"/>
              <a:t> There are 4 rows as we are multiplying by 4.</a:t>
            </a:r>
            <a:endParaRPr sz="1800"/>
          </a:p>
        </p:txBody>
      </p:sp>
      <p:sp>
        <p:nvSpPr>
          <p:cNvPr id="64" name="Google Shape;64;p14"/>
          <p:cNvSpPr txBox="1"/>
          <p:nvPr/>
        </p:nvSpPr>
        <p:spPr>
          <a:xfrm>
            <a:off x="6522950" y="1619950"/>
            <a:ext cx="2132400" cy="1509000"/>
          </a:xfrm>
          <a:prstGeom prst="rect">
            <a:avLst/>
          </a:prstGeom>
          <a:noFill/>
          <a:ln w="28575" cap="flat" cmpd="sng">
            <a:solidFill>
              <a:srgbClr val="4A86E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/>
              <a:t>3.</a:t>
            </a:r>
            <a:r>
              <a:rPr lang="en-GB" sz="1800"/>
              <a:t> To find the answer, add up each column starting with the ones.</a:t>
            </a:r>
            <a:endParaRPr sz="1800"/>
          </a:p>
        </p:txBody>
      </p:sp>
      <p:sp>
        <p:nvSpPr>
          <p:cNvPr id="65" name="Google Shape;65;p14"/>
          <p:cNvSpPr txBox="1"/>
          <p:nvPr/>
        </p:nvSpPr>
        <p:spPr>
          <a:xfrm>
            <a:off x="6697275" y="3654025"/>
            <a:ext cx="1958100" cy="9645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Remember: If you get more than 10 in a column you will need to exchange.</a:t>
            </a:r>
            <a:endParaRPr b="1"/>
          </a:p>
        </p:txBody>
      </p:sp>
      <p:graphicFrame>
        <p:nvGraphicFramePr>
          <p:cNvPr id="66" name="Google Shape;66;p14"/>
          <p:cNvGraphicFramePr/>
          <p:nvPr/>
        </p:nvGraphicFramePr>
        <p:xfrm>
          <a:off x="3161200" y="38064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{1FEA2079-B5AB-43F9-A986-9547E4244B8C}</a:tableStyleId>
              </a:tblPr>
              <a:tblGrid>
                <a:gridCol w="1033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9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6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8</a:t>
                      </a:r>
                      <a:endParaRPr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67" name="Google Shape;67;p14"/>
          <p:cNvCxnSpPr/>
          <p:nvPr/>
        </p:nvCxnSpPr>
        <p:spPr>
          <a:xfrm rot="10800000" flipH="1">
            <a:off x="4988250" y="19031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" name="Google Shape;68;p14"/>
          <p:cNvCxnSpPr/>
          <p:nvPr/>
        </p:nvCxnSpPr>
        <p:spPr>
          <a:xfrm rot="10800000" flipH="1">
            <a:off x="4716775" y="19031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" name="Google Shape;69;p14"/>
          <p:cNvCxnSpPr/>
          <p:nvPr/>
        </p:nvCxnSpPr>
        <p:spPr>
          <a:xfrm rot="10800000" flipH="1">
            <a:off x="4491000" y="19031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0" name="Google Shape;70;p14"/>
          <p:cNvCxnSpPr/>
          <p:nvPr/>
        </p:nvCxnSpPr>
        <p:spPr>
          <a:xfrm rot="10800000" flipH="1">
            <a:off x="4265225" y="19031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" name="Google Shape;71;p14"/>
          <p:cNvCxnSpPr/>
          <p:nvPr/>
        </p:nvCxnSpPr>
        <p:spPr>
          <a:xfrm rot="10800000" flipH="1">
            <a:off x="4964425" y="23222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2" name="Google Shape;72;p14"/>
          <p:cNvCxnSpPr/>
          <p:nvPr/>
        </p:nvCxnSpPr>
        <p:spPr>
          <a:xfrm rot="10800000" flipH="1">
            <a:off x="4716775" y="23222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" name="Google Shape;73;p14"/>
          <p:cNvCxnSpPr/>
          <p:nvPr/>
        </p:nvCxnSpPr>
        <p:spPr>
          <a:xfrm rot="10800000" flipH="1">
            <a:off x="4491000" y="23222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4" name="Google Shape;74;p14"/>
          <p:cNvCxnSpPr/>
          <p:nvPr/>
        </p:nvCxnSpPr>
        <p:spPr>
          <a:xfrm rot="10800000" flipH="1">
            <a:off x="4265225" y="23222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5" name="Google Shape;75;p14"/>
          <p:cNvCxnSpPr/>
          <p:nvPr/>
        </p:nvCxnSpPr>
        <p:spPr>
          <a:xfrm rot="10800000" flipH="1">
            <a:off x="4964425" y="27413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6" name="Google Shape;76;p14"/>
          <p:cNvCxnSpPr/>
          <p:nvPr/>
        </p:nvCxnSpPr>
        <p:spPr>
          <a:xfrm rot="10800000" flipH="1">
            <a:off x="4716775" y="2741375"/>
            <a:ext cx="162000" cy="180900"/>
          </a:xfrm>
          <a:prstGeom prst="straightConnector1">
            <a:avLst/>
          </a:prstGeom>
          <a:noFill/>
          <a:ln w="38100" cap="flat" cmpd="sng">
            <a:solidFill>
              <a:srgbClr val="4A86E8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7" name="Google Shape;7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4975" y="3462125"/>
            <a:ext cx="266200" cy="24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55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u="sng"/>
              <a:t>I Do</a:t>
            </a:r>
            <a:r>
              <a:rPr lang="en-GB"/>
              <a:t>						</a:t>
            </a:r>
            <a:r>
              <a:rPr lang="en-GB" b="1"/>
              <a:t>242 x 4 = </a:t>
            </a:r>
            <a:endParaRPr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Using the formal written method we write it likes this:</a:t>
            </a:r>
            <a:endParaRPr/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64088" y="1832950"/>
            <a:ext cx="2815825" cy="258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3327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You Do</a:t>
            </a:r>
            <a:r>
              <a:rPr lang="en-GB"/>
              <a:t>					</a:t>
            </a:r>
            <a:r>
              <a:rPr lang="en-GB" b="1"/>
              <a:t>	126 x 5 =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Represent the question using place value discs and the formal method.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0000"/>
                </a:solidFill>
              </a:rPr>
              <a:t>See the next slide for the answer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You Do - Answer</a:t>
            </a:r>
            <a:endParaRPr u="sng"/>
          </a:p>
        </p:txBody>
      </p:sp>
      <p:pic>
        <p:nvPicPr>
          <p:cNvPr id="94" name="Google Shape;9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8150" y="1017725"/>
            <a:ext cx="3698898" cy="382097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5" name="Google Shape;95;p17"/>
          <p:cNvGraphicFramePr/>
          <p:nvPr/>
        </p:nvGraphicFramePr>
        <p:xfrm>
          <a:off x="5436975" y="1167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{1FEA2079-B5AB-43F9-A986-9547E4244B8C}</a:tableStyleId>
              </a:tblPr>
              <a:tblGrid>
                <a:gridCol w="7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T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O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X</a:t>
                      </a: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6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3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0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>
            <a:spLocks noGrp="1"/>
          </p:cNvSpPr>
          <p:nvPr>
            <p:ph type="title"/>
          </p:nvPr>
        </p:nvSpPr>
        <p:spPr>
          <a:xfrm>
            <a:off x="311700" y="316350"/>
            <a:ext cx="8520600" cy="12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I Do						</a:t>
            </a:r>
            <a:r>
              <a:rPr lang="en-GB" b="1"/>
              <a:t>362 x 5 =</a:t>
            </a:r>
            <a:r>
              <a:rPr lang="en-GB"/>
              <a:t>			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Let’s discuss the formal method.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65475" y="1521150"/>
            <a:ext cx="2813050" cy="340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260300" cy="271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1"/>
              <a:t>First </a:t>
            </a:r>
            <a:r>
              <a:rPr lang="en-GB" sz="3000"/>
              <a:t>I multiply the ones. 2 x 5 is 10 so I write it in the same way that I would for column addition:</a:t>
            </a:r>
            <a:endParaRPr sz="3000"/>
          </a:p>
        </p:txBody>
      </p:sp>
      <p:pic>
        <p:nvPicPr>
          <p:cNvPr id="107" name="Google Shape;10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10475" y="477875"/>
            <a:ext cx="3343300" cy="418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260300" cy="408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GB" sz="3000" b="1"/>
              <a:t>Now,</a:t>
            </a:r>
            <a:r>
              <a:rPr lang="en-GB" sz="3000"/>
              <a:t> I multiply the tens digit. 6 x 5 = 30 but I need to add on the one underneath so my answer is 31. Again I write this in the same way that I would for column addition.</a:t>
            </a:r>
            <a:endParaRPr sz="3000"/>
          </a:p>
        </p:txBody>
      </p:sp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2425" y="665413"/>
            <a:ext cx="3205350" cy="381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4260300" cy="408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GB" sz="3000" b="1"/>
              <a:t>Finally,</a:t>
            </a:r>
            <a:r>
              <a:rPr lang="en-GB" sz="3000"/>
              <a:t> I multiply the hundreds digit. 3 x 5 = 15 but I need to add on the three underneath so my answer is 18. Again I write this in the same way that I would for column addition.</a:t>
            </a:r>
            <a:endParaRPr sz="3000"/>
          </a:p>
        </p:txBody>
      </p:sp>
      <p:pic>
        <p:nvPicPr>
          <p:cNvPr id="119" name="Google Shape;11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8675" y="524150"/>
            <a:ext cx="3132700" cy="392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422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You Do</a:t>
            </a:r>
            <a:r>
              <a:rPr lang="en-GB"/>
              <a:t>					</a:t>
            </a:r>
            <a:r>
              <a:rPr lang="en-GB" b="1"/>
              <a:t>559 x 9 =</a:t>
            </a:r>
            <a:endParaRPr b="1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Using the previous slides to help you solve this question.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FF00FF"/>
                </a:solidFill>
              </a:rPr>
              <a:t>Don’t forget you can use the place value discs to help you.</a:t>
            </a:r>
            <a:endParaRPr b="1">
              <a:solidFill>
                <a:srgbClr val="FF00FF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b="1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rgbClr val="FF0000"/>
                </a:solidFill>
              </a:rPr>
              <a:t>See the next slide for the answer</a:t>
            </a:r>
            <a:endParaRPr b="1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You Do - Answer</a:t>
            </a:r>
            <a:endParaRPr u="sng"/>
          </a:p>
        </p:txBody>
      </p:sp>
      <p:pic>
        <p:nvPicPr>
          <p:cNvPr id="130" name="Google Shape;13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95600" y="1017725"/>
            <a:ext cx="3255175" cy="3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4"/>
          <p:cNvSpPr txBox="1">
            <a:spLocks noGrp="1"/>
          </p:cNvSpPr>
          <p:nvPr>
            <p:ph type="title"/>
          </p:nvPr>
        </p:nvSpPr>
        <p:spPr>
          <a:xfrm>
            <a:off x="311700" y="316450"/>
            <a:ext cx="8520600" cy="133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Prove it 1</a:t>
            </a:r>
            <a:r>
              <a:rPr lang="en-GB"/>
              <a:t> - </a:t>
            </a:r>
            <a:r>
              <a:rPr lang="en-GB" sz="2200"/>
              <a:t>For each grid, write down the calculation that is represented. Work out the answer using the formal method and then count the disks to see if you are correct.</a:t>
            </a: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6" name="Google Shape;13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6050" y="1888425"/>
            <a:ext cx="3030150" cy="296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15993" y="1813425"/>
            <a:ext cx="3330107" cy="296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4"/>
          <p:cNvSpPr txBox="1"/>
          <p:nvPr/>
        </p:nvSpPr>
        <p:spPr>
          <a:xfrm>
            <a:off x="311700" y="1999050"/>
            <a:ext cx="36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1</a:t>
            </a:r>
            <a:endParaRPr sz="3600" b="1"/>
          </a:p>
        </p:txBody>
      </p:sp>
      <p:sp>
        <p:nvSpPr>
          <p:cNvPr id="139" name="Google Shape;139;p24"/>
          <p:cNvSpPr txBox="1"/>
          <p:nvPr/>
        </p:nvSpPr>
        <p:spPr>
          <a:xfrm>
            <a:off x="311700" y="3458775"/>
            <a:ext cx="36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2</a:t>
            </a:r>
            <a:endParaRPr sz="3600" b="1"/>
          </a:p>
        </p:txBody>
      </p:sp>
      <p:sp>
        <p:nvSpPr>
          <p:cNvPr id="140" name="Google Shape;140;p24"/>
          <p:cNvSpPr txBox="1"/>
          <p:nvPr/>
        </p:nvSpPr>
        <p:spPr>
          <a:xfrm>
            <a:off x="4945625" y="1888425"/>
            <a:ext cx="36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3</a:t>
            </a:r>
            <a:endParaRPr sz="3600" b="1"/>
          </a:p>
        </p:txBody>
      </p:sp>
      <p:sp>
        <p:nvSpPr>
          <p:cNvPr id="141" name="Google Shape;141;p24"/>
          <p:cNvSpPr txBox="1"/>
          <p:nvPr/>
        </p:nvSpPr>
        <p:spPr>
          <a:xfrm>
            <a:off x="4945625" y="3206325"/>
            <a:ext cx="364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/>
              <a:t>4</a:t>
            </a:r>
            <a:endParaRPr sz="36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29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u="sng"/>
              <a:t>Prove it 2</a:t>
            </a:r>
            <a:r>
              <a:rPr lang="en-GB"/>
              <a:t> - </a:t>
            </a:r>
            <a:r>
              <a:rPr lang="en-GB" sz="2200"/>
              <a:t>Using the formal written method of short multiplication to find the answer to each calculation.</a:t>
            </a:r>
            <a:endParaRPr sz="22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7" name="Google Shape;14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0863" y="1474700"/>
            <a:ext cx="2762275" cy="330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71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I Do					</a:t>
            </a:r>
            <a:r>
              <a:rPr lang="en-GB"/>
              <a:t>Mark the calculation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Here is a calculation. What are the mistakes and what should the answer be?</a:t>
            </a:r>
            <a:endParaRPr/>
          </a:p>
        </p:txBody>
      </p:sp>
      <p:pic>
        <p:nvPicPr>
          <p:cNvPr id="153" name="Google Shape;15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155625"/>
            <a:ext cx="1874300" cy="2210275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6"/>
          <p:cNvSpPr txBox="1"/>
          <p:nvPr/>
        </p:nvSpPr>
        <p:spPr>
          <a:xfrm>
            <a:off x="2492450" y="2325300"/>
            <a:ext cx="3182400" cy="1993200"/>
          </a:xfrm>
          <a:prstGeom prst="rect">
            <a:avLst/>
          </a:prstGeom>
          <a:noFill/>
          <a:ln w="1905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mistake is in the tens column they have said the answer 3. However 60x5=300, there for there are no tens and 3 hundreds.</a:t>
            </a:r>
            <a:endParaRPr sz="2000"/>
          </a:p>
        </p:txBody>
      </p:sp>
      <p:graphicFrame>
        <p:nvGraphicFramePr>
          <p:cNvPr id="155" name="Google Shape;155;p26"/>
          <p:cNvGraphicFramePr/>
          <p:nvPr/>
        </p:nvGraphicFramePr>
        <p:xfrm>
          <a:off x="5981300" y="2070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{1FEA2079-B5AB-43F9-A986-9547E4244B8C}</a:tableStyleId>
              </a:tblPr>
              <a:tblGrid>
                <a:gridCol w="7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T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O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X</a:t>
                      </a: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3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0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5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71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You Do					</a:t>
            </a:r>
            <a:r>
              <a:rPr lang="en-GB"/>
              <a:t>Mark the calculation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Here is a calculation. What are the mistakes and what should the answer be?</a:t>
            </a:r>
            <a:endParaRPr/>
          </a:p>
        </p:txBody>
      </p:sp>
      <p:pic>
        <p:nvPicPr>
          <p:cNvPr id="161" name="Google Shape;16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2375" y="2155625"/>
            <a:ext cx="2156275" cy="2458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7"/>
          <p:cNvSpPr txBox="1"/>
          <p:nvPr/>
        </p:nvSpPr>
        <p:spPr>
          <a:xfrm>
            <a:off x="5144750" y="2571750"/>
            <a:ext cx="2672400" cy="1383900"/>
          </a:xfrm>
          <a:prstGeom prst="rect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Don’t forget to use mathematical language in your explanation.</a:t>
            </a:r>
            <a:endParaRPr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71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You Do					</a:t>
            </a:r>
            <a:r>
              <a:rPr lang="en-GB"/>
              <a:t>Mark the calculation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Here is a calculation. What are the mistakes and what should the answer be?</a:t>
            </a:r>
            <a:endParaRPr/>
          </a:p>
        </p:txBody>
      </p:sp>
      <p:pic>
        <p:nvPicPr>
          <p:cNvPr id="168" name="Google Shape;168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475" y="2155625"/>
            <a:ext cx="1924800" cy="21949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9" name="Google Shape;169;p28"/>
          <p:cNvGraphicFramePr/>
          <p:nvPr/>
        </p:nvGraphicFramePr>
        <p:xfrm>
          <a:off x="5981300" y="2070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{1FEA2079-B5AB-43F9-A986-9547E4244B8C}</a:tableStyleId>
              </a:tblPr>
              <a:tblGrid>
                <a:gridCol w="7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2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T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O</a:t>
                      </a:r>
                      <a:endParaRPr sz="1800" b="1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25" marR="91425" marT="91425" marB="91425"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X</a:t>
                      </a:r>
                      <a:endParaRPr sz="1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25" marR="91425" marT="91425" marB="91425"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5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1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8</a:t>
                      </a:r>
                      <a:endParaRPr sz="18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B6D7A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/>
                    </a:p>
                  </a:txBody>
                  <a:tcPr marL="91425" marR="91425" marT="91425" marB="91425">
                    <a:lnT w="2857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0" name="Google Shape;170;p28"/>
          <p:cNvSpPr txBox="1"/>
          <p:nvPr/>
        </p:nvSpPr>
        <p:spPr>
          <a:xfrm>
            <a:off x="2333700" y="2155625"/>
            <a:ext cx="3508200" cy="2638200"/>
          </a:xfrm>
          <a:prstGeom prst="rect">
            <a:avLst/>
          </a:prstGeom>
          <a:noFill/>
          <a:ln w="1905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/>
              <a:t>The person has corrected multiplied both columns. However has forgetten to write down the 2 tens exchanged from multiplying 4x7. They have then not added them to the tens column.</a:t>
            </a:r>
            <a:endParaRPr sz="2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234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/>
              <a:t>Prove it 3</a:t>
            </a:r>
            <a:r>
              <a:rPr lang="en-GB"/>
              <a:t> - Find the mistake that has been made in the calculation below.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Explain the mistake and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correct the calculation.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6" name="Google Shape;176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0350" y="1857200"/>
            <a:ext cx="2159400" cy="257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b="1" u="sng"/>
              <a:t>Prove it 4</a:t>
            </a:r>
            <a:r>
              <a:rPr lang="en-GB"/>
              <a:t>  </a:t>
            </a:r>
            <a:endParaRPr/>
          </a:p>
        </p:txBody>
      </p:sp>
      <p:pic>
        <p:nvPicPr>
          <p:cNvPr id="182" name="Google Shape;18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57600" y="595375"/>
            <a:ext cx="4028800" cy="4262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415</Words>
  <Application>Microsoft Office PowerPoint</Application>
  <PresentationFormat>On-screen Show (16:9)</PresentationFormat>
  <Paragraphs>89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Arial</vt:lpstr>
      <vt:lpstr>Simple Light</vt:lpstr>
      <vt:lpstr>TLHT multiply a 3 digit number by 1 digit number</vt:lpstr>
      <vt:lpstr>I Do      242 x 4 =  This can be represented using place value discs like this:</vt:lpstr>
      <vt:lpstr>I Do      242 x 4 =  Using the formal written method we write it likes this:</vt:lpstr>
      <vt:lpstr>You Do      126 x 5 =  Represent the question using place value discs and the formal method.   See the next slide for the answer</vt:lpstr>
      <vt:lpstr>You Do - Answer</vt:lpstr>
      <vt:lpstr>I Do      362 x 5 =    Let’s discuss the formal method.   </vt:lpstr>
      <vt:lpstr>First I multiply the ones. 2 x 5 is 10 so I write it in the same way that I would for column addition:</vt:lpstr>
      <vt:lpstr>Now, I multiply the tens digit. 6 x 5 = 30 but I need to add on the one underneath so my answer is 31. Again I write this in the same way that I would for column addition.</vt:lpstr>
      <vt:lpstr>Finally, I multiply the hundreds digit. 3 x 5 = 15 but I need to add on the three underneath so my answer is 18. Again I write this in the same way that I would for column addition.</vt:lpstr>
      <vt:lpstr>You Do     559 x 9 = Using the previous slides to help you solve this question.  Don’t forget you can use the place value discs to help you.  See the next slide for the answer </vt:lpstr>
      <vt:lpstr>You Do - Answer</vt:lpstr>
      <vt:lpstr>Prove it 1 - For each grid, write down the calculation that is represented. Work out the answer using the formal method and then count the disks to see if you are correct. </vt:lpstr>
      <vt:lpstr>Prove it 2 - Using the formal written method of short multiplication to find the answer to each calculation.  </vt:lpstr>
      <vt:lpstr>I Do     Mark the calculation Here is a calculation. What are the mistakes and what should the answer be?</vt:lpstr>
      <vt:lpstr>You Do     Mark the calculation Here is a calculation. What are the mistakes and what should the answer be?</vt:lpstr>
      <vt:lpstr>You Do     Mark the calculation Here is a calculation. What are the mistakes and what should the answer be?</vt:lpstr>
      <vt:lpstr>Prove it 3 - Find the mistake that has been made in the calculation below.  Explain the mistake and  correct the calculation.  </vt:lpstr>
      <vt:lpstr>Prove it 4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TLHT multiply a 3 digit number by 1 digit number</dc:title>
  <dc:creator>Mary-Anne Broadway</dc:creator>
  <cp:lastModifiedBy>Mary-Anne Broadway</cp:lastModifiedBy>
  <cp:revision>1</cp:revision>
  <dcterms:modified xsi:type="dcterms:W3CDTF">2020-03-30T08:43:14Z</dcterms:modified>
</cp:coreProperties>
</file>