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2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B191FE-F5B3-419A-893D-1F87157C9749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8FE514-B242-4075-896A-A73F21325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64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CC0C-92D8-4451-B110-6EE5CEED46F1}" type="datetime1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880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3691-B9EA-4227-BC30-3232DA0D5A63}" type="datetime1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969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E84A-4E33-43A1-A222-51D36A62C83C}" type="datetime1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344C-394D-4770-9582-6631DDEA6637}" type="datetime1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419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DC05-5295-47F8-ACA0-529A531F07CF}" type="datetime1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91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8DA6D-ACFB-458D-9AB2-7603ACB3BB67}" type="datetime1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91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4B641-B6A9-47C7-ABA4-ED536891576F}" type="datetime1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175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A14DA-0937-42EF-9A92-CCAA6AD102BC}" type="datetime1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091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C4DD5-4BF5-4AAF-AADD-7CF72014B369}" type="datetime1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33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59696-3AFA-40F2-A681-39B4839BEBFD}" type="datetime1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071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CD076-D35A-4D2B-A986-2644A1A45809}" type="datetime1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720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B2BBF-2F8A-44AC-8D33-4EDEAAB1E41E}" type="datetime1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A365A-EE34-4275-B127-8489118C9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489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Year 4 Maths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Finding the area of rectilinear shapes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964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– what is the perimeter of a shape?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arenR"/>
            </a:pPr>
            <a:r>
              <a:rPr lang="en-GB" dirty="0" smtClean="0"/>
              <a:t>The number of sides a shape has.</a:t>
            </a:r>
          </a:p>
          <a:p>
            <a:pPr marL="514350" indent="-514350">
              <a:buAutoNum type="alphaUcParenR"/>
            </a:pPr>
            <a:r>
              <a:rPr lang="en-GB" dirty="0" smtClean="0"/>
              <a:t>The distance around the shape.</a:t>
            </a:r>
          </a:p>
          <a:p>
            <a:pPr marL="514350" indent="-514350">
              <a:buAutoNum type="alphaUcParenR"/>
            </a:pPr>
            <a:r>
              <a:rPr lang="en-GB" dirty="0" smtClean="0"/>
              <a:t>The number of corners a shape has.</a:t>
            </a:r>
          </a:p>
          <a:p>
            <a:pPr marL="514350" indent="-514350">
              <a:buAutoNum type="alphaUcParenR"/>
            </a:pPr>
            <a:r>
              <a:rPr lang="en-GB" dirty="0" smtClean="0"/>
              <a:t>The number of whiskers on Tabby the Cat.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777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– what is the perimeter of a shape?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arenR"/>
            </a:pPr>
            <a:r>
              <a:rPr lang="en-GB" dirty="0" smtClean="0"/>
              <a:t>The number of sides a shape has.</a:t>
            </a:r>
          </a:p>
          <a:p>
            <a:pPr marL="514350" indent="-514350">
              <a:buAutoNum type="alphaUcParenR"/>
            </a:pPr>
            <a:r>
              <a:rPr lang="en-GB" b="1" u="sng" dirty="0" smtClean="0"/>
              <a:t>The distance around the shape.</a:t>
            </a:r>
          </a:p>
          <a:p>
            <a:pPr marL="514350" indent="-514350">
              <a:buAutoNum type="alphaUcParenR"/>
            </a:pPr>
            <a:r>
              <a:rPr lang="en-GB" dirty="0" smtClean="0"/>
              <a:t>The number of corners a shape has.</a:t>
            </a:r>
          </a:p>
          <a:p>
            <a:pPr marL="514350" indent="-514350">
              <a:buAutoNum type="alphaUcParenR"/>
            </a:pPr>
            <a:r>
              <a:rPr lang="en-GB" dirty="0" smtClean="0"/>
              <a:t>The number of whiskers on Tabby the Cat. </a:t>
            </a:r>
          </a:p>
          <a:p>
            <a:pPr marL="514350" indent="-514350">
              <a:buAutoNum type="alphaUcParenR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5711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– what is the perimeter of this shape?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854926" y="2351314"/>
            <a:ext cx="1345474" cy="30175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2690949" y="3187337"/>
            <a:ext cx="1345474" cy="30175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214155" y="2029887"/>
            <a:ext cx="1149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5cm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642360" y="3654027"/>
            <a:ext cx="1149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200400" y="2841957"/>
            <a:ext cx="1149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8cm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872446" y="4696096"/>
            <a:ext cx="1149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7cm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544492" y="2841957"/>
            <a:ext cx="45719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Remember to find the missing sides!</a:t>
            </a:r>
            <a:endParaRPr lang="en-GB" sz="4400" dirty="0"/>
          </a:p>
        </p:txBody>
      </p:sp>
      <p:sp>
        <p:nvSpPr>
          <p:cNvPr id="12" name="TextBox 11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96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– what is the perimeter of this shape?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0" y="1435145"/>
            <a:ext cx="5314950" cy="45624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374674" y="3716382"/>
            <a:ext cx="4323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Answer = 52cm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427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This week, we are going to find the area of shapes!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1374775"/>
            <a:ext cx="7924800" cy="49815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7971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the area of these shapes?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9357" y="1560875"/>
            <a:ext cx="6867525" cy="4676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0113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the area of these shapes?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9357" y="1560875"/>
            <a:ext cx="6867525" cy="46767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16091" y="2103120"/>
            <a:ext cx="43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010400" y="2517106"/>
            <a:ext cx="43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863840" y="3594837"/>
            <a:ext cx="43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010400" y="4012383"/>
            <a:ext cx="43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937862" y="4916243"/>
            <a:ext cx="43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18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901542" y="5322994"/>
            <a:ext cx="43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18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4371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the area of the shapes below?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0423" y="1944524"/>
            <a:ext cx="8273602" cy="35549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1744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the area of the shapes below?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297" y="1552638"/>
            <a:ext cx="8273602" cy="355493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51760" y="4415246"/>
            <a:ext cx="744583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488806" y="4415246"/>
            <a:ext cx="744583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75400" y="4415246"/>
            <a:ext cx="744583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96000" y="4950823"/>
            <a:ext cx="1402080" cy="7707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498080" y="4950823"/>
            <a:ext cx="1214846" cy="7707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797040" y="5721531"/>
            <a:ext cx="3940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Careful here! Some squares are only half-filled, so 2 of them make 1cm!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65464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168434" y="1423851"/>
            <a:ext cx="8007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Now have a go at Day 1’s tasks!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3150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– what is the area of a shape?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arenR"/>
            </a:pPr>
            <a:r>
              <a:rPr lang="en-GB" dirty="0" smtClean="0"/>
              <a:t>The distance around the shape.</a:t>
            </a:r>
          </a:p>
          <a:p>
            <a:pPr marL="514350" indent="-514350">
              <a:buAutoNum type="alphaUcParenR"/>
            </a:pPr>
            <a:r>
              <a:rPr lang="en-GB" dirty="0" smtClean="0"/>
              <a:t>The number of corners a shape has.</a:t>
            </a:r>
          </a:p>
          <a:p>
            <a:pPr marL="514350" indent="-514350">
              <a:buAutoNum type="alphaUcParenR"/>
            </a:pPr>
            <a:r>
              <a:rPr lang="en-GB" dirty="0" smtClean="0"/>
              <a:t>The shape of Tabby the Cat’s bed.</a:t>
            </a:r>
          </a:p>
          <a:p>
            <a:pPr marL="514350" indent="-514350">
              <a:buAutoNum type="alphaUcParenR"/>
            </a:pPr>
            <a:r>
              <a:rPr lang="en-GB" dirty="0" smtClean="0"/>
              <a:t> The amount of space inside a shape.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50876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– what is the area of a shape?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arenR"/>
            </a:pPr>
            <a:r>
              <a:rPr lang="en-GB" dirty="0" smtClean="0"/>
              <a:t>The distance around the shape.</a:t>
            </a:r>
          </a:p>
          <a:p>
            <a:pPr marL="514350" indent="-514350">
              <a:buAutoNum type="alphaUcParenR"/>
            </a:pPr>
            <a:r>
              <a:rPr lang="en-GB" dirty="0" smtClean="0"/>
              <a:t>The number of corners a shape has.</a:t>
            </a:r>
          </a:p>
          <a:p>
            <a:pPr marL="514350" indent="-514350">
              <a:buAutoNum type="alphaUcParenR"/>
            </a:pPr>
            <a:r>
              <a:rPr lang="en-GB" dirty="0" smtClean="0"/>
              <a:t>The shape of Tabby the Cat’s bed.</a:t>
            </a:r>
          </a:p>
          <a:p>
            <a:pPr marL="514350" indent="-514350">
              <a:buAutoNum type="alphaUcParenR"/>
            </a:pPr>
            <a:r>
              <a:rPr lang="en-GB" b="1" u="sng" dirty="0" smtClean="0"/>
              <a:t> The amount of space inside a shape.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9360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– what are the areas of these shapes?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2754" y="1960312"/>
            <a:ext cx="7066849" cy="33693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869680" y="5577840"/>
            <a:ext cx="2037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square = 1cm</a:t>
            </a:r>
            <a:r>
              <a:rPr lang="en-GB" sz="800" dirty="0" smtClean="0"/>
              <a:t>2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44177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– what are the areas of these shapes?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869680" y="5577840"/>
            <a:ext cx="2037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square = 1cm</a:t>
            </a:r>
            <a:r>
              <a:rPr lang="en-GB" sz="800" dirty="0" smtClean="0"/>
              <a:t>2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7623" y="1848265"/>
            <a:ext cx="8145965" cy="33115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4739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Sometimes, shapes are so big it would take a really long time to count all of the squares.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2392346"/>
              </p:ext>
            </p:extLst>
          </p:nvPr>
        </p:nvGraphicFramePr>
        <p:xfrm>
          <a:off x="1875245" y="2365586"/>
          <a:ext cx="8128000" cy="222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23351291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62663386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195309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6284231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81157764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6333741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18455599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18108830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7459551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2996378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94769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5945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14078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0822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3514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287950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86664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5511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In this case, we can count how many squares are along the top and side of the shape and multiply them together.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03" y="1920240"/>
            <a:ext cx="9380219" cy="43293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484722" y="2704011"/>
            <a:ext cx="24155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= 10 x 6</a:t>
            </a:r>
          </a:p>
          <a:p>
            <a:endParaRPr lang="en-GB" dirty="0"/>
          </a:p>
          <a:p>
            <a:r>
              <a:rPr lang="en-GB" dirty="0" smtClean="0"/>
              <a:t>Area is 60cm </a:t>
            </a:r>
            <a:r>
              <a:rPr lang="en-GB" sz="900" dirty="0" smtClean="0"/>
              <a:t>2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5133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calculate the area of these shapes*?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38200" y="2011680"/>
            <a:ext cx="2688771" cy="1031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739642" y="2011678"/>
            <a:ext cx="2196736" cy="29130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549642" y="2011678"/>
            <a:ext cx="2196736" cy="20508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698171" y="1690688"/>
            <a:ext cx="1005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7cm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280" y="2342997"/>
            <a:ext cx="1005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593080" y="1686111"/>
            <a:ext cx="1005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038600" y="3468186"/>
            <a:ext cx="1005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11cm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9322527" y="1686111"/>
            <a:ext cx="1005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6cm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9825446" y="5761111"/>
            <a:ext cx="1528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*not to scale!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8933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calculate the area of these shapes*?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38200" y="2011680"/>
            <a:ext cx="2688771" cy="1031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739642" y="2011678"/>
            <a:ext cx="2196736" cy="29130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549642" y="2011678"/>
            <a:ext cx="2196736" cy="20508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698171" y="1690688"/>
            <a:ext cx="1005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7cm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280" y="2342997"/>
            <a:ext cx="1005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593080" y="1686111"/>
            <a:ext cx="1005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038600" y="3468186"/>
            <a:ext cx="1005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11cm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9322527" y="1686111"/>
            <a:ext cx="1005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6cm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9825446" y="5761111"/>
            <a:ext cx="1528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*not to scale!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3657600"/>
            <a:ext cx="227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= 7 x 3</a:t>
            </a:r>
          </a:p>
          <a:p>
            <a:endParaRPr lang="en-GB" dirty="0"/>
          </a:p>
          <a:p>
            <a:r>
              <a:rPr lang="en-GB" dirty="0" smtClean="0"/>
              <a:t>Area = 21cm </a:t>
            </a:r>
            <a:r>
              <a:rPr lang="en-GB" sz="800" dirty="0" smtClean="0"/>
              <a:t>2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665618" y="4960922"/>
            <a:ext cx="227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= 8 x 11</a:t>
            </a:r>
          </a:p>
          <a:p>
            <a:endParaRPr lang="en-GB" dirty="0"/>
          </a:p>
          <a:p>
            <a:r>
              <a:rPr lang="en-GB" dirty="0" smtClean="0"/>
              <a:t>Area = 88cm </a:t>
            </a:r>
            <a:r>
              <a:rPr lang="en-GB" sz="800" dirty="0" smtClean="0"/>
              <a:t>2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8530049" y="4377958"/>
            <a:ext cx="227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= 6 x 6</a:t>
            </a:r>
          </a:p>
          <a:p>
            <a:r>
              <a:rPr lang="en-GB" dirty="0" smtClean="0"/>
              <a:t>(it’s a square!)</a:t>
            </a:r>
            <a:endParaRPr lang="en-GB" dirty="0"/>
          </a:p>
          <a:p>
            <a:r>
              <a:rPr lang="en-GB" dirty="0" smtClean="0"/>
              <a:t>Area = 36 cm </a:t>
            </a:r>
            <a:r>
              <a:rPr lang="en-GB" sz="800" dirty="0" smtClean="0"/>
              <a:t>2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2251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Some shapes you need you to use your knowledge of perimeter to help you find the area.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304903" y="2246811"/>
            <a:ext cx="1841863" cy="3644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4206240" y="1345474"/>
            <a:ext cx="1841863" cy="3644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253049" y="1877479"/>
            <a:ext cx="115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11cm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949441" y="2983077"/>
            <a:ext cx="115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cm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649142" y="4069080"/>
            <a:ext cx="115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  <a:r>
              <a:rPr lang="en-GB" dirty="0" smtClean="0"/>
              <a:t> cm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541543" y="3719343"/>
            <a:ext cx="115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11 cm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093131" y="5016137"/>
            <a:ext cx="46373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can we find the area of this shape?</a:t>
            </a:r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5868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75211" y="1141214"/>
            <a:ext cx="1841863" cy="3644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1776548" y="239877"/>
            <a:ext cx="1841863" cy="3644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325460" y="771882"/>
            <a:ext cx="115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11cm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519749" y="1704091"/>
            <a:ext cx="115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 cm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219450" y="2963483"/>
            <a:ext cx="115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  <a:r>
              <a:rPr lang="en-GB" dirty="0" smtClean="0"/>
              <a:t> cm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11851" y="2613746"/>
            <a:ext cx="115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11 cm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674723" y="535577"/>
            <a:ext cx="596428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Step 1 – divide the shape into 2 rectangles, and label them A and B.</a:t>
            </a:r>
          </a:p>
          <a:p>
            <a:endParaRPr lang="en-GB" dirty="0"/>
          </a:p>
          <a:p>
            <a:r>
              <a:rPr lang="en-GB" dirty="0" smtClean="0"/>
              <a:t>Step 2 – work out the area of rectangle A by multiplying the length by the width.</a:t>
            </a:r>
          </a:p>
          <a:p>
            <a:endParaRPr lang="en-GB" dirty="0"/>
          </a:p>
          <a:p>
            <a:pPr algn="ctr"/>
            <a:r>
              <a:rPr lang="en-GB" dirty="0" smtClean="0"/>
              <a:t>11cm x 6cm = 66cm</a:t>
            </a:r>
          </a:p>
          <a:p>
            <a:pPr algn="ctr"/>
            <a:endParaRPr lang="en-GB" dirty="0"/>
          </a:p>
          <a:p>
            <a:r>
              <a:rPr lang="en-GB" dirty="0" smtClean="0"/>
              <a:t>Step 3 – work out how long the sides are on rectangle B before multiplying them together to find out the area.</a:t>
            </a:r>
          </a:p>
          <a:p>
            <a:endParaRPr lang="en-GB" dirty="0"/>
          </a:p>
          <a:p>
            <a:pPr algn="ctr"/>
            <a:r>
              <a:rPr lang="en-GB" dirty="0" smtClean="0"/>
              <a:t>5cm x 3cm = 15cm</a:t>
            </a:r>
          </a:p>
          <a:p>
            <a:pPr algn="ctr"/>
            <a:endParaRPr lang="en-GB" dirty="0"/>
          </a:p>
          <a:p>
            <a:r>
              <a:rPr lang="en-GB" dirty="0" smtClean="0"/>
              <a:t>Step 4 – add the 2 areas together to find the area of the whole shape</a:t>
            </a:r>
          </a:p>
          <a:p>
            <a:endParaRPr lang="en-GB" dirty="0"/>
          </a:p>
          <a:p>
            <a:pPr algn="ctr"/>
            <a:r>
              <a:rPr lang="en-GB" sz="2800" dirty="0" smtClean="0"/>
              <a:t>66cm + 15cm = 81cm</a:t>
            </a:r>
            <a:r>
              <a:rPr lang="en-GB" sz="1100" dirty="0" smtClean="0"/>
              <a:t> 2</a:t>
            </a:r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898615" y="2983078"/>
            <a:ext cx="3621134" cy="0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142309" y="1704091"/>
            <a:ext cx="1077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603738" y="3575392"/>
            <a:ext cx="1077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325460" y="771882"/>
            <a:ext cx="783500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486548" y="1704091"/>
            <a:ext cx="783500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667896" y="2197570"/>
            <a:ext cx="596537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8425542" y="2197570"/>
            <a:ext cx="511357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Connector 26"/>
          <p:cNvCxnSpPr/>
          <p:nvPr/>
        </p:nvCxnSpPr>
        <p:spPr>
          <a:xfrm>
            <a:off x="323850" y="2996141"/>
            <a:ext cx="574765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23850" y="1154669"/>
            <a:ext cx="574765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23850" y="4785752"/>
            <a:ext cx="574765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796768" y="956548"/>
            <a:ext cx="1169396" cy="0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39634" y="1680143"/>
            <a:ext cx="577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7030A0"/>
                </a:solidFill>
              </a:rPr>
              <a:t>6</a:t>
            </a:r>
            <a:endParaRPr lang="en-GB" sz="2800" b="1" dirty="0">
              <a:solidFill>
                <a:srgbClr val="7030A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00594" y="3731363"/>
            <a:ext cx="577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</a:rPr>
              <a:t>5</a:t>
            </a:r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2697479" y="4750109"/>
            <a:ext cx="7892" cy="556957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902561" y="4754268"/>
            <a:ext cx="7892" cy="556957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890723" y="2410379"/>
            <a:ext cx="7892" cy="556957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2723060" y="2442755"/>
            <a:ext cx="7892" cy="556957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4507912" y="2417802"/>
            <a:ext cx="7892" cy="556957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572033" y="2441976"/>
            <a:ext cx="694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C000"/>
                </a:solidFill>
              </a:rPr>
              <a:t>3</a:t>
            </a:r>
            <a:endParaRPr lang="en-GB" sz="3200" b="1" dirty="0">
              <a:solidFill>
                <a:srgbClr val="FFC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463040" y="2441976"/>
            <a:ext cx="561703" cy="521507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77313" y="3718299"/>
            <a:ext cx="561703" cy="521507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7785463" y="3457545"/>
            <a:ext cx="444136" cy="487179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378595" y="3474709"/>
            <a:ext cx="511357" cy="487180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67981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the area of this shape?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422469" y="2338251"/>
            <a:ext cx="4598125" cy="11625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5526676" y="3669574"/>
            <a:ext cx="3825240" cy="11625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303518" y="1960727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10cm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020594" y="3855000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12cm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036525" y="6148314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808514" y="2652679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3cm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80724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the area of this shape?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422469" y="2338251"/>
            <a:ext cx="4598125" cy="11625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5526676" y="3669574"/>
            <a:ext cx="3825240" cy="11625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303518" y="1960727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10cm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020594" y="3855000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12cm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036525" y="6148314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808514" y="2652679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3cm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031964" y="4326060"/>
            <a:ext cx="3200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 = 10 x 3 = 30cm</a:t>
            </a:r>
            <a:br>
              <a:rPr lang="en-GB" sz="2800" dirty="0" smtClean="0"/>
            </a:br>
            <a:r>
              <a:rPr lang="en-GB" sz="2800" dirty="0" smtClean="0"/>
              <a:t>B = 9 x 4 = 36cm</a:t>
            </a:r>
          </a:p>
          <a:p>
            <a:endParaRPr lang="en-GB" sz="2800" dirty="0"/>
          </a:p>
          <a:p>
            <a:r>
              <a:rPr lang="en-GB" sz="2800" dirty="0" smtClean="0"/>
              <a:t>Answer = 66cm</a:t>
            </a:r>
            <a:endParaRPr lang="en-GB" sz="2800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422469" y="3500846"/>
            <a:ext cx="4598125" cy="4747"/>
          </a:xfrm>
          <a:prstGeom prst="line">
            <a:avLst/>
          </a:prstGeom>
          <a:ln w="5715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394960" y="2652679"/>
            <a:ext cx="73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7247709" y="4538270"/>
            <a:ext cx="73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42016" y="4516892"/>
            <a:ext cx="73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9cm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9634" y="222069"/>
            <a:ext cx="1489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8897937" y="4771585"/>
            <a:ext cx="323532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/>
              <a:t>Now have a go at Day 2</a:t>
            </a:r>
            <a:r>
              <a:rPr lang="en-GB" sz="4000" dirty="0" smtClean="0"/>
              <a:t>’s </a:t>
            </a:r>
            <a:r>
              <a:rPr lang="en-GB" sz="4000" dirty="0"/>
              <a:t>tasks!</a:t>
            </a:r>
          </a:p>
        </p:txBody>
      </p:sp>
    </p:spTree>
    <p:extLst>
      <p:ext uri="{BB962C8B-B14F-4D97-AF65-F5344CB8AC3E}">
        <p14:creationId xmlns:p14="http://schemas.microsoft.com/office/powerpoint/2010/main" val="13164527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2 home learning</a:t>
            </a: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18820" y="2225431"/>
            <a:ext cx="11354390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 smtClean="0"/>
              <a:t>Day 3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 smtClean="0"/>
              <a:t>Have a go at the problem solving questions for Day 3. </a:t>
            </a:r>
            <a:br>
              <a:rPr lang="en-GB" sz="4000" dirty="0" smtClean="0"/>
            </a:br>
            <a:r>
              <a:rPr lang="en-GB" sz="4000" dirty="0" smtClean="0"/>
              <a:t>Explain your answers carefully!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35401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852</Words>
  <Application>Microsoft Office PowerPoint</Application>
  <PresentationFormat>Widescreen</PresentationFormat>
  <Paragraphs>172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Year 4 Maths</vt:lpstr>
      <vt:lpstr>Recap – what is the perimeter of a shape?</vt:lpstr>
      <vt:lpstr>Recap – what is the perimeter of a shape?</vt:lpstr>
      <vt:lpstr>Recap – what is the perimeter of this shape?</vt:lpstr>
      <vt:lpstr>Recap – what is the perimeter of this shape?</vt:lpstr>
      <vt:lpstr>This week, we are going to find the area of shapes!</vt:lpstr>
      <vt:lpstr>Can you find the area of these shapes?</vt:lpstr>
      <vt:lpstr>Can you find the area of these shapes?</vt:lpstr>
      <vt:lpstr>Can you find the area of the shapes below?</vt:lpstr>
      <vt:lpstr>Can you find the area of the shapes below?</vt:lpstr>
      <vt:lpstr>PowerPoint Presentation</vt:lpstr>
      <vt:lpstr>Recap – what is the area of a shape?</vt:lpstr>
      <vt:lpstr>Recap – what is the area of a shape?</vt:lpstr>
      <vt:lpstr>Recap – what are the areas of these shapes?</vt:lpstr>
      <vt:lpstr>Recap – what are the areas of these shapes?</vt:lpstr>
      <vt:lpstr>Sometimes, shapes are so big it would take a really long time to count all of the squares.</vt:lpstr>
      <vt:lpstr>In this case, we can count how many squares are along the top and side of the shape and multiply them together.</vt:lpstr>
      <vt:lpstr>Can you calculate the area of these shapes*?</vt:lpstr>
      <vt:lpstr>Can you calculate the area of these shapes*?</vt:lpstr>
      <vt:lpstr>Some shapes you need you to use your knowledge of perimeter to help you find the area.</vt:lpstr>
      <vt:lpstr>PowerPoint Presentation</vt:lpstr>
      <vt:lpstr>Can you find the area of this shape?</vt:lpstr>
      <vt:lpstr>Can you find the area of this shape?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Maths</dc:title>
  <dc:creator>Kathryn Blake</dc:creator>
  <cp:lastModifiedBy>Mary-Anne Broadway</cp:lastModifiedBy>
  <cp:revision>12</cp:revision>
  <dcterms:created xsi:type="dcterms:W3CDTF">2020-06-03T10:30:31Z</dcterms:created>
  <dcterms:modified xsi:type="dcterms:W3CDTF">2020-06-03T19:15:34Z</dcterms:modified>
</cp:coreProperties>
</file>