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44" r:id="rId2"/>
    <p:sldId id="288" r:id="rId3"/>
    <p:sldId id="299" r:id="rId4"/>
    <p:sldId id="445" r:id="rId5"/>
    <p:sldId id="292" r:id="rId6"/>
    <p:sldId id="446" r:id="rId7"/>
    <p:sldId id="294" r:id="rId8"/>
    <p:sldId id="447" r:id="rId9"/>
    <p:sldId id="296" r:id="rId10"/>
    <p:sldId id="448" r:id="rId11"/>
    <p:sldId id="449" r:id="rId12"/>
    <p:sldId id="450" r:id="rId13"/>
    <p:sldId id="451" r:id="rId14"/>
    <p:sldId id="452" r:id="rId15"/>
    <p:sldId id="453" r:id="rId16"/>
    <p:sldId id="454" r:id="rId17"/>
    <p:sldId id="45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88" d="100"/>
          <a:sy n="88" d="100"/>
        </p:scale>
        <p:origin x="50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6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98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483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464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002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79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81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38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348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50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55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0A109-C683-46E0-AD6D-D89E5BDE0D1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91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supermovers/ks1-maths-the-4-times-table-with-cyril-the-swan/zmsw382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vimeo.com/425556750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vimeo.com/425556923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75139" y="11476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3263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</a:t>
            </a:r>
            <a:endParaRPr lang="en-GB" sz="40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378" y="707885"/>
            <a:ext cx="8933498" cy="580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285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0777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378" y="707885"/>
            <a:ext cx="8933498" cy="5806505"/>
          </a:xfrm>
          <a:prstGeom prst="rect">
            <a:avLst/>
          </a:prstGeom>
        </p:spPr>
      </p:pic>
      <p:sp>
        <p:nvSpPr>
          <p:cNvPr id="2" name="Flowchart: Connector 1"/>
          <p:cNvSpPr/>
          <p:nvPr/>
        </p:nvSpPr>
        <p:spPr>
          <a:xfrm>
            <a:off x="3582785" y="1620982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lowchart: Connector 6"/>
          <p:cNvSpPr/>
          <p:nvPr/>
        </p:nvSpPr>
        <p:spPr>
          <a:xfrm>
            <a:off x="3735185" y="1773382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Connector 7"/>
          <p:cNvSpPr/>
          <p:nvPr/>
        </p:nvSpPr>
        <p:spPr>
          <a:xfrm>
            <a:off x="3887585" y="1925782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Connector 8"/>
          <p:cNvSpPr/>
          <p:nvPr/>
        </p:nvSpPr>
        <p:spPr>
          <a:xfrm>
            <a:off x="3593868" y="1996440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Connector 9"/>
          <p:cNvSpPr/>
          <p:nvPr/>
        </p:nvSpPr>
        <p:spPr>
          <a:xfrm>
            <a:off x="3931919" y="1597602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lowchart: Connector 10"/>
          <p:cNvSpPr/>
          <p:nvPr/>
        </p:nvSpPr>
        <p:spPr>
          <a:xfrm>
            <a:off x="4073236" y="1754455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lowchart: Connector 11"/>
          <p:cNvSpPr/>
          <p:nvPr/>
        </p:nvSpPr>
        <p:spPr>
          <a:xfrm>
            <a:off x="4039985" y="2078182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Connector 12"/>
          <p:cNvSpPr/>
          <p:nvPr/>
        </p:nvSpPr>
        <p:spPr>
          <a:xfrm>
            <a:off x="4391141" y="2179931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Connector 13"/>
          <p:cNvSpPr/>
          <p:nvPr/>
        </p:nvSpPr>
        <p:spPr>
          <a:xfrm>
            <a:off x="5693756" y="1715193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Connector 14"/>
          <p:cNvSpPr/>
          <p:nvPr/>
        </p:nvSpPr>
        <p:spPr>
          <a:xfrm>
            <a:off x="5460335" y="1972888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Connector 15"/>
          <p:cNvSpPr/>
          <p:nvPr/>
        </p:nvSpPr>
        <p:spPr>
          <a:xfrm>
            <a:off x="4694930" y="2486891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lowchart: Connector 16"/>
          <p:cNvSpPr/>
          <p:nvPr/>
        </p:nvSpPr>
        <p:spPr>
          <a:xfrm>
            <a:off x="4625657" y="2194173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lowchart: Connector 17"/>
          <p:cNvSpPr/>
          <p:nvPr/>
        </p:nvSpPr>
        <p:spPr>
          <a:xfrm>
            <a:off x="5450264" y="1683797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lowchart: Connector 18"/>
          <p:cNvSpPr/>
          <p:nvPr/>
        </p:nvSpPr>
        <p:spPr>
          <a:xfrm>
            <a:off x="4544923" y="1972888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4860173" y="2226038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09299" y="1855124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lowchart: Connector 21"/>
          <p:cNvSpPr/>
          <p:nvPr/>
        </p:nvSpPr>
        <p:spPr>
          <a:xfrm>
            <a:off x="4694931" y="1691640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lowchart: Connector 22"/>
          <p:cNvSpPr/>
          <p:nvPr/>
        </p:nvSpPr>
        <p:spPr>
          <a:xfrm>
            <a:off x="5743630" y="2663759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Flowchart: Connector 23"/>
          <p:cNvSpPr/>
          <p:nvPr/>
        </p:nvSpPr>
        <p:spPr>
          <a:xfrm>
            <a:off x="5464754" y="2486891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lowchart: Connector 24"/>
          <p:cNvSpPr/>
          <p:nvPr/>
        </p:nvSpPr>
        <p:spPr>
          <a:xfrm>
            <a:off x="5693756" y="2446712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5381924" y="2278685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5682671" y="2073556"/>
            <a:ext cx="141317" cy="1413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743200" y="3611137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Café A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899861" y="4287239"/>
            <a:ext cx="744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778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81942" y="5269184"/>
            <a:ext cx="4480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Eight hundred and eighty two.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905402" y="6145058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275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185130" y="177284"/>
            <a:ext cx="1116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ANSWERS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955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71921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</a:t>
            </a:r>
            <a:endParaRPr lang="en-GB" sz="4000" dirty="0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6249222" y="1860584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258" y="895663"/>
            <a:ext cx="8884662" cy="588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904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76673" y="56662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312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01885" y="6220207"/>
            <a:ext cx="739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12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083" y="971454"/>
            <a:ext cx="8884662" cy="58865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51532" y="3090206"/>
            <a:ext cx="761747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250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5469502" y="1334510"/>
            <a:ext cx="640080" cy="42394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280861" y="1378700"/>
            <a:ext cx="640080" cy="42394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361500" y="1342140"/>
            <a:ext cx="640080" cy="42394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920941" y="4193986"/>
            <a:ext cx="4368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Two hundred and eighty two.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pic>
        <p:nvPicPr>
          <p:cNvPr id="13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568" y="5671413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760" y="5661258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952" y="5661258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435" y="5067897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761" y="5067897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953" y="5067897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8494268" y="4999815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8687827" y="4999815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8915557" y="4999815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9167195" y="5638453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9136821" y="5001830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9339096" y="5601536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9505745" y="5601537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9336395" y="4999815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9501992" y="4999816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10228209" y="5043967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9987772" y="5029130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10316485" y="5338119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10068223" y="5653566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10369403" y="566125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10051765" y="5323282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10587991" y="5022672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7730446" y="6355240"/>
            <a:ext cx="655949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901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798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61555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</a:t>
            </a:r>
            <a:endParaRPr lang="en-GB" sz="4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83" y="937078"/>
            <a:ext cx="9113793" cy="610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579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90180" y="39733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282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83" y="686064"/>
            <a:ext cx="9113793" cy="61014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21001" y="2940577"/>
            <a:ext cx="575799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85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2629" y="3736783"/>
            <a:ext cx="4685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Eight hundred and twenty eight.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3877" y="4684809"/>
            <a:ext cx="2019300" cy="152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7029" y="4702820"/>
            <a:ext cx="1133475" cy="1257300"/>
          </a:xfrm>
          <a:prstGeom prst="rect">
            <a:avLst/>
          </a:prstGeom>
        </p:spPr>
      </p:pic>
      <p:pic>
        <p:nvPicPr>
          <p:cNvPr id="10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9303412" y="5521112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9303412" y="519699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8182727" y="6189145"/>
            <a:ext cx="769763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800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946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61555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</a:t>
            </a:r>
            <a:endParaRPr lang="en-GB" sz="4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401" y="769441"/>
            <a:ext cx="8721032" cy="5873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879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54394" y="38784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094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401" y="769441"/>
            <a:ext cx="8721032" cy="5873931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1413164" y="1596044"/>
            <a:ext cx="2543694" cy="82296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1413164" y="1720735"/>
            <a:ext cx="2543694" cy="59020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9576" y="2614577"/>
            <a:ext cx="1458624" cy="11008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r="65746" b="6493"/>
          <a:stretch/>
        </p:blipFill>
        <p:spPr>
          <a:xfrm>
            <a:off x="7328200" y="2623712"/>
            <a:ext cx="503681" cy="10377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5427" y="2614577"/>
            <a:ext cx="838382" cy="1055977"/>
          </a:xfrm>
          <a:prstGeom prst="rect">
            <a:avLst/>
          </a:prstGeom>
        </p:spPr>
      </p:pic>
      <p:pic>
        <p:nvPicPr>
          <p:cNvPr id="14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9028463" y="2953871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9028463" y="268492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621988" y="4160840"/>
            <a:ext cx="752129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728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094328" y="5490386"/>
            <a:ext cx="40254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Six hundred and fifty four.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04088" y="6274040"/>
            <a:ext cx="1487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Pentagon.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060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5</a:t>
            </a:r>
            <a:endParaRPr lang="en-GB" sz="4000" dirty="0"/>
          </a:p>
        </p:txBody>
      </p:sp>
      <p:cxnSp>
        <p:nvCxnSpPr>
          <p:cNvPr id="16" name="Straight Connector 15"/>
          <p:cNvCxnSpPr>
            <a:endCxn id="14" idx="4"/>
          </p:cNvCxnSpPr>
          <p:nvPr/>
        </p:nvCxnSpPr>
        <p:spPr>
          <a:xfrm flipV="1">
            <a:off x="5943277" y="3008926"/>
            <a:ext cx="0" cy="2597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267683" y="1371227"/>
            <a:ext cx="5877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this </a:t>
            </a:r>
            <a:r>
              <a:rPr lang="en-GB" dirty="0" err="1" smtClean="0"/>
              <a:t>Supermovers</a:t>
            </a:r>
            <a:r>
              <a:rPr lang="en-GB" dirty="0" smtClean="0"/>
              <a:t> video to practise the 4 times table.  </a:t>
            </a:r>
          </a:p>
          <a:p>
            <a:r>
              <a:rPr lang="en-GB" dirty="0" smtClean="0"/>
              <a:t>Click on the picture below or use the link.</a:t>
            </a:r>
            <a:endParaRPr lang="en-GB" dirty="0"/>
          </a:p>
        </p:txBody>
      </p: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7577" y="2413041"/>
            <a:ext cx="5915097" cy="334896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90800" y="595353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https://www.bbc.co.uk/teach/supermovers/ks1-maths-the-4-times-table-with-cyril-the-swan/zmsw382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8055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4136" y="0"/>
            <a:ext cx="11234057" cy="1751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b="1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Y3 Equivalent </a:t>
            </a: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Fractions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1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Watch this video about equivalent fractions: 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https</a:t>
            </a:r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://vimeo.com/425556607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Now, try these questions: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488530" y="1751250"/>
            <a:ext cx="8230235" cy="4841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6187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84325" y="505096"/>
            <a:ext cx="8961755" cy="556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132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0595" y="236896"/>
            <a:ext cx="6096000" cy="13044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2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Watch this video: </a:t>
            </a:r>
            <a:r>
              <a:rPr lang="en-GB" u="sng" dirty="0" smtClean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GB" u="sng" dirty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://vimeo.com/425556750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Now, try these questions: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687342" y="1691005"/>
            <a:ext cx="8273778" cy="4901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1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444988" y="634139"/>
            <a:ext cx="8970464" cy="567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80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760" y="184644"/>
            <a:ext cx="6096000" cy="13044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3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Watch this video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u="sng" dirty="0" smtClean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GB" u="sng" dirty="0">
                <a:solidFill>
                  <a:srgbClr val="0000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://vimeo.com/425556923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 try these questions: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3326039" y="1317897"/>
            <a:ext cx="8613412" cy="534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01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993628" y="768985"/>
            <a:ext cx="8221526" cy="5161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401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99171" y="114599"/>
            <a:ext cx="2348720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ANSWERS Lesson 1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793841" y="577732"/>
            <a:ext cx="4614182" cy="618882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439755" y="114599"/>
            <a:ext cx="2385589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ANSWERS Lesson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7377324" y="577732"/>
            <a:ext cx="4510450" cy="618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9372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7662" y="219102"/>
            <a:ext cx="2385589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ANSWERS Lesson 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3727270" y="219103"/>
            <a:ext cx="5164182" cy="6512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05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48122</TotalTime>
  <Words>177</Words>
  <Application>Microsoft Office PowerPoint</Application>
  <PresentationFormat>Widescreen</PresentationFormat>
  <Paragraphs>49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Times New Roman</vt:lpstr>
      <vt:lpstr>XCCW Joined 4a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TLHT draw 2D shapes and recognise types of angles</dc:title>
  <dc:creator>Alex Wilkinson-Tough</dc:creator>
  <cp:lastModifiedBy>Natasha Spencer</cp:lastModifiedBy>
  <cp:revision>255</cp:revision>
  <dcterms:created xsi:type="dcterms:W3CDTF">2020-04-15T18:01:40Z</dcterms:created>
  <dcterms:modified xsi:type="dcterms:W3CDTF">2020-07-01T10:37:13Z</dcterms:modified>
</cp:coreProperties>
</file>