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0" r:id="rId1"/>
  </p:sldMasterIdLst>
  <p:sldIdLst>
    <p:sldId id="256" r:id="rId2"/>
    <p:sldId id="268" r:id="rId3"/>
    <p:sldId id="269" r:id="rId4"/>
    <p:sldId id="265" r:id="rId5"/>
    <p:sldId id="267" r:id="rId6"/>
    <p:sldId id="27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3940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286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966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42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131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26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008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356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047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0630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3671B-6F47-44DC-B19B-E109E20CB2EF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454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3671B-6F47-44DC-B19B-E109E20CB2EF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C6D31B-D93F-4EA4-892C-0CDFB45AD5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36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t62mnb/articles/z3jpk2p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spellingframe.co.uk/spelling-rule/14/9-Words-with-endings-sounding-like-ture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Welcome Year 4 to Home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earning Spellings with Mrs Andrews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8" name="Picture 14" descr="Image result for wor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604" y="3509963"/>
            <a:ext cx="4876800" cy="2886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Picture 1" descr="Attachmen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ttachmen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leardo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618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87829"/>
            <a:ext cx="10515600" cy="1102859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This week…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are going to look at how to spell words ending with 'sure' and 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'</a:t>
            </a:r>
            <a:r>
              <a:rPr lang="en-GB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ture</a:t>
            </a:r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</a:p>
          <a:p>
            <a:endParaRPr lang="en-GB" dirty="0" smtClean="0"/>
          </a:p>
          <a:p>
            <a:r>
              <a:rPr lang="en-GB" dirty="0" smtClean="0"/>
              <a:t>How </a:t>
            </a:r>
            <a:r>
              <a:rPr lang="en-GB" dirty="0"/>
              <a:t>do you say </a:t>
            </a:r>
            <a:r>
              <a:rPr lang="en-GB" dirty="0" smtClean="0"/>
              <a:t>the endings 'sure</a:t>
            </a:r>
            <a:r>
              <a:rPr lang="en-GB" dirty="0"/>
              <a:t>' and </a:t>
            </a:r>
            <a:r>
              <a:rPr lang="en-GB" dirty="0" smtClean="0"/>
              <a:t>'</a:t>
            </a:r>
            <a:r>
              <a:rPr lang="en-GB" dirty="0" err="1" smtClean="0"/>
              <a:t>ture</a:t>
            </a:r>
            <a:r>
              <a:rPr lang="en-GB" dirty="0" smtClean="0"/>
              <a:t>‘?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Let’s watch this BBC Bite size clip. </a:t>
            </a: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Please cut and paste this link into your browser.</a:t>
            </a:r>
          </a:p>
          <a:p>
            <a:r>
              <a:rPr lang="en-GB" dirty="0">
                <a:hlinkClick r:id="rId2"/>
              </a:rPr>
              <a:t>https://www.bbc.co.uk/bitesize/topics/zt62mnb/articles/z3jpk2p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8301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Let’s recap what you have just watched.</a:t>
            </a:r>
            <a:endParaRPr lang="en-GB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200" dirty="0" smtClean="0"/>
              <a:t>Rules:</a:t>
            </a:r>
            <a:endParaRPr lang="en-GB" sz="3200" dirty="0"/>
          </a:p>
          <a:p>
            <a:r>
              <a:rPr lang="en-GB" sz="3200" dirty="0" smtClean="0"/>
              <a:t>The </a:t>
            </a:r>
            <a:r>
              <a:rPr lang="en-GB" sz="3200" dirty="0"/>
              <a:t>ending sounding like </a:t>
            </a:r>
            <a:r>
              <a:rPr lang="en-GB" sz="3200" b="1" dirty="0" err="1"/>
              <a:t>zur</a:t>
            </a:r>
            <a:r>
              <a:rPr lang="en-GB" sz="3200" b="1" dirty="0"/>
              <a:t> </a:t>
            </a:r>
            <a:r>
              <a:rPr lang="en-GB" sz="3200" dirty="0"/>
              <a:t>are always spelt </a:t>
            </a:r>
            <a:r>
              <a:rPr lang="en-GB" sz="3200" b="1" dirty="0"/>
              <a:t>sure.</a:t>
            </a:r>
            <a:r>
              <a:rPr lang="en-GB" sz="3200" dirty="0"/>
              <a:t> </a:t>
            </a:r>
          </a:p>
          <a:p>
            <a:r>
              <a:rPr lang="en-GB" sz="3200" dirty="0"/>
              <a:t>The ending sounding like </a:t>
            </a:r>
            <a:r>
              <a:rPr lang="en-GB" sz="3200" b="1" dirty="0" err="1"/>
              <a:t>chur</a:t>
            </a:r>
            <a:r>
              <a:rPr lang="en-GB" sz="3200" dirty="0"/>
              <a:t> are often spelt </a:t>
            </a:r>
            <a:r>
              <a:rPr lang="en-GB" sz="3200" b="1" dirty="0" err="1"/>
              <a:t>ture</a:t>
            </a:r>
            <a:r>
              <a:rPr lang="en-GB" sz="3200" b="1" dirty="0"/>
              <a:t>.</a:t>
            </a:r>
            <a:endParaRPr lang="en-GB" sz="3200" dirty="0"/>
          </a:p>
          <a:p>
            <a:pPr marL="0" indent="0">
              <a:buNone/>
            </a:pPr>
            <a:r>
              <a:rPr lang="en-GB" b="1" dirty="0"/>
              <a:t/>
            </a:r>
            <a:br>
              <a:rPr lang="en-GB" b="1" dirty="0"/>
            </a:br>
            <a:endParaRPr lang="en-GB" b="1" dirty="0"/>
          </a:p>
          <a:p>
            <a:r>
              <a:rPr lang="en-GB" sz="3200" dirty="0"/>
              <a:t>BUT check </a:t>
            </a:r>
            <a:r>
              <a:rPr lang="en-GB" sz="3200" dirty="0" smtClean="0"/>
              <a:t>that </a:t>
            </a:r>
            <a:r>
              <a:rPr lang="en-GB" sz="3200" dirty="0"/>
              <a:t>the word is not a root word ending in (t)</a:t>
            </a:r>
            <a:r>
              <a:rPr lang="en-GB" sz="3200" dirty="0" err="1"/>
              <a:t>ch</a:t>
            </a:r>
            <a:r>
              <a:rPr lang="en-GB" sz="3200" dirty="0"/>
              <a:t> with an </a:t>
            </a:r>
            <a:r>
              <a:rPr lang="en-GB" sz="3200" dirty="0" smtClean="0"/>
              <a:t>ending! </a:t>
            </a:r>
            <a:endParaRPr lang="en-GB" sz="3200" dirty="0"/>
          </a:p>
          <a:p>
            <a:r>
              <a:rPr lang="en-GB" sz="3200" dirty="0" err="1"/>
              <a:t>e.g</a:t>
            </a:r>
            <a:r>
              <a:rPr lang="en-GB" sz="3200" dirty="0"/>
              <a:t> teacher or catcher, richer or stretcher</a:t>
            </a:r>
          </a:p>
        </p:txBody>
      </p:sp>
    </p:spTree>
    <p:extLst>
      <p:ext uri="{BB962C8B-B14F-4D97-AF65-F5344CB8AC3E}">
        <p14:creationId xmlns:p14="http://schemas.microsoft.com/office/powerpoint/2010/main" val="402482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Now, you are ready to do this week’s tasks.</a:t>
            </a:r>
            <a:endParaRPr lang="en-GB" b="1" u="sng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Task 1: Complete the 3 short activities. </a:t>
            </a:r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I have attached the answer sheet. </a:t>
            </a:r>
          </a:p>
          <a:p>
            <a:r>
              <a:rPr lang="en-GB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Please self mark in a different coloured pen and do not forget to write in your corrections!</a:t>
            </a:r>
          </a:p>
          <a:p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sz="4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&lt;strong&gt;Your Turn&lt;/strong&gt; - Wikiped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7239" y="4283165"/>
            <a:ext cx="1686561" cy="1686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778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Task 2: Spelling Frame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Either, cut and paste this link into your browser</a:t>
            </a:r>
            <a:endParaRPr lang="en-GB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https://spellingframe.co.uk/spelling-rule/14/9-Words-with-endings-sounding-like-ture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OR </a:t>
            </a:r>
          </a:p>
          <a:p>
            <a:pPr marL="0" indent="0">
              <a:buNone/>
            </a:pPr>
            <a:r>
              <a:rPr lang="en-GB" dirty="0" smtClean="0"/>
              <a:t>Go onto your browser</a:t>
            </a:r>
          </a:p>
          <a:p>
            <a:pPr marL="0" indent="0">
              <a:buNone/>
            </a:pPr>
            <a:r>
              <a:rPr lang="en-GB" dirty="0" smtClean="0"/>
              <a:t>Type in Spelling Frame</a:t>
            </a:r>
          </a:p>
          <a:p>
            <a:pPr marL="0" indent="0">
              <a:buNone/>
            </a:pPr>
            <a:r>
              <a:rPr lang="en-GB" dirty="0" smtClean="0"/>
              <a:t>Select Year 3 and 4</a:t>
            </a:r>
          </a:p>
          <a:p>
            <a:pPr marL="0" indent="0">
              <a:buNone/>
            </a:pPr>
            <a:r>
              <a:rPr lang="en-GB" dirty="0" smtClean="0"/>
              <a:t>Select Rule 9</a:t>
            </a:r>
          </a:p>
          <a:p>
            <a:pPr marL="0" indent="0">
              <a:buNone/>
            </a:pPr>
            <a:r>
              <a:rPr lang="en-GB" dirty="0" smtClean="0"/>
              <a:t>Select Spelling Tiles and Segment Puzzle.</a:t>
            </a: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8329590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RIBEWORK: When It’s Time to Say &lt;strong&gt;Goodbye&lt;/strong&gt;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322" y="1045028"/>
            <a:ext cx="6251358" cy="414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1562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238</TotalTime>
  <Words>179</Words>
  <Application>Microsoft Office PowerPoint</Application>
  <PresentationFormat>Widescreen</PresentationFormat>
  <Paragraphs>32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Welcome Year 4 to Home Learning Spellings with Mrs Andrews</vt:lpstr>
      <vt:lpstr>This week… </vt:lpstr>
      <vt:lpstr>Let’s recap what you have just watched.</vt:lpstr>
      <vt:lpstr>Now, you are ready to do this week’s tasks.</vt:lpstr>
      <vt:lpstr>Task 2: Spelling Frame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Year 4 to Home Learning Spellings:</dc:title>
  <dc:creator>Suzanne Andrews</dc:creator>
  <cp:lastModifiedBy>Mary-Anne Broadway</cp:lastModifiedBy>
  <cp:revision>23</cp:revision>
  <dcterms:created xsi:type="dcterms:W3CDTF">2020-03-26T14:38:58Z</dcterms:created>
  <dcterms:modified xsi:type="dcterms:W3CDTF">2020-04-21T20:47:20Z</dcterms:modified>
</cp:coreProperties>
</file>