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44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55" r:id="rId18"/>
    <p:sldId id="456" r:id="rId19"/>
    <p:sldId id="457" r:id="rId20"/>
    <p:sldId id="45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ks2-maths-the-3-times-table/z6sw38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vimeo.com/418151464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imeo.com/420723178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vimeo.com/420723744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66" y="1092606"/>
            <a:ext cx="8176692" cy="566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5139" y="11476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66" y="1092606"/>
            <a:ext cx="8176692" cy="56632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22371" y="1092606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36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32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097" y="1809489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564" y="1809489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728" y="1809489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447972" y="17123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236052" y="17123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264384" y="174084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7966775" y="1645796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052827" y="195139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7708364" y="1880439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4955127" y="3008168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ucida Handwriting" panose="03010101010101010101" pitchFamily="66" charset="0"/>
              </a:rPr>
              <a:t>R</a:t>
            </a:r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egular pentagon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60767" y="4495282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29569" y="5911217"/>
            <a:ext cx="68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240     204    420     402   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71921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249222" y="1860584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78" y="853538"/>
            <a:ext cx="7838902" cy="587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78" y="853538"/>
            <a:ext cx="7838902" cy="587917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460567" y="1555893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127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62545" y="3608460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Hexagon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30582" y="4446610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76407" y="5023900"/>
            <a:ext cx="3309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3 more lines to make a total of 5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01885" y="6220207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12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11" y="1240588"/>
            <a:ext cx="8018242" cy="561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ANSWERS</a:t>
            </a:r>
            <a:endParaRPr lang="en-GB" sz="40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11" y="1240588"/>
            <a:ext cx="8018242" cy="561741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680179" y="1167325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5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7533" y="2548451"/>
            <a:ext cx="612563" cy="735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2313" y="2608637"/>
            <a:ext cx="386109" cy="66925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86757" y="3508708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obtuse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65735" y="5150075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76768" y="6094087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21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82" y="947651"/>
            <a:ext cx="8104229" cy="577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82" y="947651"/>
            <a:ext cx="8104229" cy="57795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063963" y="2211185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213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63554" y="947651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5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48216" y="3974282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427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76375" y="5284896"/>
            <a:ext cx="739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4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25636" y="6210345"/>
            <a:ext cx="636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Square </a:t>
            </a:r>
            <a:r>
              <a:rPr lang="en-GB" sz="14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(make sure you have spelt it correctly!)</a:t>
            </a:r>
            <a:endParaRPr lang="en-GB" sz="14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8974" y="2080735"/>
            <a:ext cx="6007474" cy="39332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67683" y="1371227"/>
            <a:ext cx="5877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</a:t>
            </a:r>
            <a:r>
              <a:rPr lang="en-GB" dirty="0" err="1" smtClean="0"/>
              <a:t>Supermovers</a:t>
            </a:r>
            <a:r>
              <a:rPr lang="en-GB" dirty="0" smtClean="0"/>
              <a:t> video to practise the 3 times table.  </a:t>
            </a:r>
          </a:p>
          <a:p>
            <a:r>
              <a:rPr lang="en-GB" dirty="0" smtClean="0"/>
              <a:t>Click on the picture below or use the link.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76375" y="6199036"/>
            <a:ext cx="80118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https://www.bbc.co.uk/teach/supermovers/ks2-maths-the-3-times-table/z6sw382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29097" y="147292"/>
            <a:ext cx="8525692" cy="6418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 Fractions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</a:t>
            </a:r>
            <a:r>
              <a:rPr lang="en-GB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Watch this video about unit and non-unit fractions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GB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vimeo.com/418151464</a:t>
            </a:r>
            <a:endParaRPr lang="en-GB" sz="11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try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questions on the following slides: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101" y="1828800"/>
            <a:ext cx="4144377" cy="308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04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592182" y="278675"/>
            <a:ext cx="10998927" cy="632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82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565422" y="255995"/>
            <a:ext cx="10834097" cy="607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9063" y="361976"/>
            <a:ext cx="7524206" cy="605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2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watch this video about finding fractions of amounts: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b="1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vimeo.com/420723178</a:t>
            </a:r>
            <a:endParaRPr lang="en-GB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try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questions on the following slides: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3333" y="1955482"/>
            <a:ext cx="4167460" cy="304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809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669923" y="184874"/>
            <a:ext cx="10851515" cy="640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68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643799" y="359955"/>
            <a:ext cx="10276750" cy="629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58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5450" y="547885"/>
            <a:ext cx="6984275" cy="5838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3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watch this video about finding fractions of amounts: 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vimeo.com/420723744</a:t>
            </a:r>
            <a:endParaRPr lang="en-GB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 smtClean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438275" algn="l"/>
              </a:tabLs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try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questions on the following slides: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0648" y="2194559"/>
            <a:ext cx="4253158" cy="314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77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73833" y="294231"/>
            <a:ext cx="11286944" cy="624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783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548005" y="410437"/>
            <a:ext cx="10659926" cy="6068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28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32" y="158142"/>
            <a:ext cx="2159566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 Answers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5168" y="701947"/>
            <a:ext cx="4794478" cy="59766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27005" y="158142"/>
            <a:ext cx="2159566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2 Answers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662465" y="569023"/>
            <a:ext cx="5033146" cy="618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80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382" y="219102"/>
            <a:ext cx="2159566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3 Answers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330575" y="76200"/>
            <a:ext cx="467741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58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48084</TotalTime>
  <Words>210</Words>
  <Application>Microsoft Office PowerPoint</Application>
  <PresentationFormat>Widescreen</PresentationFormat>
  <Paragraphs>89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Lucida Handwriting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250</cp:revision>
  <dcterms:created xsi:type="dcterms:W3CDTF">2020-04-15T18:01:40Z</dcterms:created>
  <dcterms:modified xsi:type="dcterms:W3CDTF">2020-06-24T12:58:34Z</dcterms:modified>
</cp:coreProperties>
</file>