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30" autoAdjust="0"/>
  </p:normalViewPr>
  <p:slideViewPr>
    <p:cSldViewPr snapToGrid="0" snapToObjects="1">
      <p:cViewPr varScale="1">
        <p:scale>
          <a:sx n="75" d="100"/>
          <a:sy n="75" d="100"/>
        </p:scale>
        <p:origin x="3006" y="54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0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18E6-2C69-8546-9334-4F35609AA33E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57AC-DF5B-6341-8653-7B115823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BB55F-0428-4B7D-B2E5-2C5480EC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30631" cy="10688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8F143-AEB0-4F94-A0FB-8BAE7FCED2C9}"/>
              </a:ext>
            </a:extLst>
          </p:cNvPr>
          <p:cNvSpPr txBox="1"/>
          <p:nvPr/>
        </p:nvSpPr>
        <p:spPr>
          <a:xfrm>
            <a:off x="5331418" y="526941"/>
            <a:ext cx="19513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£</a:t>
            </a:r>
            <a:r>
              <a:rPr lang="en-GB" sz="2800" dirty="0" smtClean="0">
                <a:solidFill>
                  <a:schemeClr val="bg1"/>
                </a:solidFill>
              </a:rPr>
              <a:t>2.25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FREE for KS1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77EC5-92A4-458B-980A-DB6195192C13}"/>
              </a:ext>
            </a:extLst>
          </p:cNvPr>
          <p:cNvSpPr txBox="1"/>
          <p:nvPr/>
        </p:nvSpPr>
        <p:spPr>
          <a:xfrm>
            <a:off x="2836727" y="1602887"/>
            <a:ext cx="19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25/10/2019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38229-F599-40CF-82AE-B8C3C730640D}"/>
              </a:ext>
            </a:extLst>
          </p:cNvPr>
          <p:cNvSpPr txBox="1"/>
          <p:nvPr/>
        </p:nvSpPr>
        <p:spPr>
          <a:xfrm>
            <a:off x="1627851" y="9474279"/>
            <a:ext cx="45869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Please speak to reception to sign up today!</a:t>
            </a:r>
          </a:p>
          <a:p>
            <a:endParaRPr lang="en-GB" sz="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Don’t forget if your child is in Reception, Years 1 or 2, then you can get their packed lunch or hot meal free of charge!</a:t>
            </a:r>
          </a:p>
        </p:txBody>
      </p:sp>
    </p:spTree>
    <p:extLst>
      <p:ext uri="{BB962C8B-B14F-4D97-AF65-F5344CB8AC3E}">
        <p14:creationId xmlns:p14="http://schemas.microsoft.com/office/powerpoint/2010/main" val="240650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Torchb2b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Cornish</dc:creator>
  <cp:lastModifiedBy>Sue Prince</cp:lastModifiedBy>
  <cp:revision>23</cp:revision>
  <dcterms:created xsi:type="dcterms:W3CDTF">2018-04-05T19:00:14Z</dcterms:created>
  <dcterms:modified xsi:type="dcterms:W3CDTF">2019-10-11T10:47:45Z</dcterms:modified>
</cp:coreProperties>
</file>